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3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4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3" r:id="rId27"/>
    <p:sldId id="280" r:id="rId28"/>
    <p:sldId id="281" r:id="rId29"/>
    <p:sldId id="302" r:id="rId30"/>
    <p:sldId id="303" r:id="rId31"/>
    <p:sldId id="301" r:id="rId32"/>
    <p:sldId id="293" r:id="rId33"/>
    <p:sldId id="285" r:id="rId34"/>
    <p:sldId id="286" r:id="rId35"/>
    <p:sldId id="287" r:id="rId36"/>
    <p:sldId id="320" r:id="rId37"/>
    <p:sldId id="321" r:id="rId38"/>
    <p:sldId id="288" r:id="rId39"/>
    <p:sldId id="289" r:id="rId40"/>
    <p:sldId id="291" r:id="rId41"/>
    <p:sldId id="290" r:id="rId42"/>
    <p:sldId id="292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4" r:id="rId51"/>
    <p:sldId id="305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9" r:id="rId62"/>
    <p:sldId id="317" r:id="rId63"/>
    <p:sldId id="318" r:id="rId64"/>
    <p:sldId id="322" r:id="rId65"/>
    <p:sldId id="323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25" r:id="rId84"/>
    <p:sldId id="326" r:id="rId85"/>
    <p:sldId id="330" r:id="rId86"/>
    <p:sldId id="329" r:id="rId87"/>
    <p:sldId id="327" r:id="rId88"/>
    <p:sldId id="328" r:id="rId89"/>
    <p:sldId id="331" r:id="rId90"/>
    <p:sldId id="332" r:id="rId91"/>
    <p:sldId id="333" r:id="rId92"/>
    <p:sldId id="334" r:id="rId93"/>
    <p:sldId id="335" r:id="rId94"/>
    <p:sldId id="337" r:id="rId95"/>
    <p:sldId id="338" r:id="rId96"/>
    <p:sldId id="340" r:id="rId97"/>
    <p:sldId id="343" r:id="rId98"/>
    <p:sldId id="339" r:id="rId99"/>
    <p:sldId id="341" r:id="rId100"/>
    <p:sldId id="342" r:id="rId101"/>
    <p:sldId id="336" r:id="rId102"/>
    <p:sldId id="344" r:id="rId103"/>
    <p:sldId id="345" r:id="rId104"/>
    <p:sldId id="348" r:id="rId105"/>
    <p:sldId id="349" r:id="rId106"/>
    <p:sldId id="350" r:id="rId107"/>
    <p:sldId id="351" r:id="rId108"/>
    <p:sldId id="347" r:id="rId109"/>
    <p:sldId id="346" r:id="rId110"/>
  </p:sldIdLst>
  <p:sldSz cx="12192000" cy="6858000"/>
  <p:notesSz cx="6858000" cy="9144000"/>
  <p:embeddedFontLst>
    <p:embeddedFont>
      <p:font typeface="AppleSDGothicNeoH00" panose="02000503000000000000" pitchFamily="2" charset="-127"/>
      <p:regular r:id="rId111"/>
    </p:embeddedFont>
    <p:embeddedFont>
      <p:font typeface="AppleSDGothicNeoM00" panose="02000503000000000000" pitchFamily="2" charset="-127"/>
      <p:regular r:id="rId112"/>
    </p:embeddedFont>
    <p:embeddedFont>
      <p:font typeface="AppleSDGothicNeoR00" panose="02000503000000000000" pitchFamily="2" charset="-127"/>
      <p:regular r:id="rId1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FF1"/>
    <a:srgbClr val="38B6FF"/>
    <a:srgbClr val="FF914D"/>
    <a:srgbClr val="FFDF59"/>
    <a:srgbClr val="FF5757"/>
    <a:srgbClr val="F4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A27A7-16C6-4F82-8809-DF8DE9D6E8AF}" v="118" dt="2022-07-12T02:48:32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>
        <p:scale>
          <a:sx n="66" d="100"/>
          <a:sy n="66" d="100"/>
        </p:scale>
        <p:origin x="854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서현" userId="a9f8075b-e146-49eb-ac59-67d2acd4cb95" providerId="ADAL" clId="{159A27A7-16C6-4F82-8809-DF8DE9D6E8AF}"/>
    <pc:docChg chg="undo redo custSel addSld delSld modSld sldOrd">
      <pc:chgData name="이서현" userId="a9f8075b-e146-49eb-ac59-67d2acd4cb95" providerId="ADAL" clId="{159A27A7-16C6-4F82-8809-DF8DE9D6E8AF}" dt="2022-07-12T02:50:02.704" v="1356" actId="14100"/>
      <pc:docMkLst>
        <pc:docMk/>
      </pc:docMkLst>
      <pc:sldChg chg="add del">
        <pc:chgData name="이서현" userId="a9f8075b-e146-49eb-ac59-67d2acd4cb95" providerId="ADAL" clId="{159A27A7-16C6-4F82-8809-DF8DE9D6E8AF}" dt="2022-07-12T02:14:59.443" v="307" actId="2696"/>
        <pc:sldMkLst>
          <pc:docMk/>
          <pc:sldMk cId="2450596423" sldId="256"/>
        </pc:sldMkLst>
      </pc:sldChg>
      <pc:sldChg chg="addSp delSp modSp mod">
        <pc:chgData name="이서현" userId="a9f8075b-e146-49eb-ac59-67d2acd4cb95" providerId="ADAL" clId="{159A27A7-16C6-4F82-8809-DF8DE9D6E8AF}" dt="2022-07-12T02:27:46.667" v="680" actId="1076"/>
        <pc:sldMkLst>
          <pc:docMk/>
          <pc:sldMk cId="1806586286" sldId="323"/>
        </pc:sldMkLst>
        <pc:picChg chg="del mod">
          <ac:chgData name="이서현" userId="a9f8075b-e146-49eb-ac59-67d2acd4cb95" providerId="ADAL" clId="{159A27A7-16C6-4F82-8809-DF8DE9D6E8AF}" dt="2022-07-12T02:27:35.277" v="677" actId="478"/>
          <ac:picMkLst>
            <pc:docMk/>
            <pc:sldMk cId="1806586286" sldId="323"/>
            <ac:picMk id="4" creationId="{41857386-187D-7B95-9F72-E14EAED68161}"/>
          </ac:picMkLst>
        </pc:picChg>
        <pc:picChg chg="add mod">
          <ac:chgData name="이서현" userId="a9f8075b-e146-49eb-ac59-67d2acd4cb95" providerId="ADAL" clId="{159A27A7-16C6-4F82-8809-DF8DE9D6E8AF}" dt="2022-07-12T02:27:46.667" v="680" actId="1076"/>
          <ac:picMkLst>
            <pc:docMk/>
            <pc:sldMk cId="1806586286" sldId="323"/>
            <ac:picMk id="5" creationId="{C09E25C8-1258-EA4A-EC19-4D93C30DAA7A}"/>
          </ac:picMkLst>
        </pc:picChg>
      </pc:sldChg>
      <pc:sldChg chg="addSp modSp mod">
        <pc:chgData name="이서현" userId="a9f8075b-e146-49eb-ac59-67d2acd4cb95" providerId="ADAL" clId="{159A27A7-16C6-4F82-8809-DF8DE9D6E8AF}" dt="2022-07-12T01:58:10.656" v="35" actId="14100"/>
        <pc:sldMkLst>
          <pc:docMk/>
          <pc:sldMk cId="2241002741" sldId="335"/>
        </pc:sldMkLst>
        <pc:spChg chg="add mod">
          <ac:chgData name="이서현" userId="a9f8075b-e146-49eb-ac59-67d2acd4cb95" providerId="ADAL" clId="{159A27A7-16C6-4F82-8809-DF8DE9D6E8AF}" dt="2022-07-12T01:58:10.656" v="35" actId="14100"/>
          <ac:spMkLst>
            <pc:docMk/>
            <pc:sldMk cId="2241002741" sldId="335"/>
            <ac:spMk id="4" creationId="{118871A4-E908-9A5F-68A8-78A75E1C5651}"/>
          </ac:spMkLst>
        </pc:spChg>
      </pc:sldChg>
      <pc:sldChg chg="modSp add mod ord">
        <pc:chgData name="이서현" userId="a9f8075b-e146-49eb-ac59-67d2acd4cb95" providerId="ADAL" clId="{159A27A7-16C6-4F82-8809-DF8DE9D6E8AF}" dt="2022-07-12T01:59:23.410" v="47"/>
        <pc:sldMkLst>
          <pc:docMk/>
          <pc:sldMk cId="408475039" sldId="336"/>
        </pc:sldMkLst>
        <pc:spChg chg="mod">
          <ac:chgData name="이서현" userId="a9f8075b-e146-49eb-ac59-67d2acd4cb95" providerId="ADAL" clId="{159A27A7-16C6-4F82-8809-DF8DE9D6E8AF}" dt="2022-07-12T01:57:08.492" v="16" actId="14100"/>
          <ac:spMkLst>
            <pc:docMk/>
            <pc:sldMk cId="408475039" sldId="336"/>
            <ac:spMk id="4" creationId="{118871A4-E908-9A5F-68A8-78A75E1C5651}"/>
          </ac:spMkLst>
        </pc:spChg>
      </pc:sldChg>
      <pc:sldChg chg="addSp modSp add mod ord">
        <pc:chgData name="이서현" userId="a9f8075b-e146-49eb-ac59-67d2acd4cb95" providerId="ADAL" clId="{159A27A7-16C6-4F82-8809-DF8DE9D6E8AF}" dt="2022-07-12T02:05:58.654" v="149" actId="14100"/>
        <pc:sldMkLst>
          <pc:docMk/>
          <pc:sldMk cId="1497518005" sldId="337"/>
        </pc:sldMkLst>
        <pc:spChg chg="add mod">
          <ac:chgData name="이서현" userId="a9f8075b-e146-49eb-ac59-67d2acd4cb95" providerId="ADAL" clId="{159A27A7-16C6-4F82-8809-DF8DE9D6E8AF}" dt="2022-07-12T02:05:51.169" v="134" actId="1076"/>
          <ac:spMkLst>
            <pc:docMk/>
            <pc:sldMk cId="1497518005" sldId="337"/>
            <ac:spMk id="3" creationId="{9350B310-3B72-3641-F8C3-B49FADAEF042}"/>
          </ac:spMkLst>
        </pc:spChg>
        <pc:spChg chg="mod">
          <ac:chgData name="이서현" userId="a9f8075b-e146-49eb-ac59-67d2acd4cb95" providerId="ADAL" clId="{159A27A7-16C6-4F82-8809-DF8DE9D6E8AF}" dt="2022-07-12T02:05:58.654" v="149" actId="14100"/>
          <ac:spMkLst>
            <pc:docMk/>
            <pc:sldMk cId="1497518005" sldId="337"/>
            <ac:spMk id="4" creationId="{118871A4-E908-9A5F-68A8-78A75E1C5651}"/>
          </ac:spMkLst>
        </pc:spChg>
      </pc:sldChg>
      <pc:sldChg chg="addSp modSp add mod">
        <pc:chgData name="이서현" userId="a9f8075b-e146-49eb-ac59-67d2acd4cb95" providerId="ADAL" clId="{159A27A7-16C6-4F82-8809-DF8DE9D6E8AF}" dt="2022-07-12T02:05:03.019" v="131"/>
        <pc:sldMkLst>
          <pc:docMk/>
          <pc:sldMk cId="1014645868" sldId="338"/>
        </pc:sldMkLst>
        <pc:spChg chg="mod">
          <ac:chgData name="이서현" userId="a9f8075b-e146-49eb-ac59-67d2acd4cb95" providerId="ADAL" clId="{159A27A7-16C6-4F82-8809-DF8DE9D6E8AF}" dt="2022-07-12T02:05:03.019" v="131"/>
          <ac:spMkLst>
            <pc:docMk/>
            <pc:sldMk cId="1014645868" sldId="338"/>
            <ac:spMk id="4" creationId="{118871A4-E908-9A5F-68A8-78A75E1C5651}"/>
          </ac:spMkLst>
        </pc:spChg>
        <pc:spChg chg="add mod">
          <ac:chgData name="이서현" userId="a9f8075b-e146-49eb-ac59-67d2acd4cb95" providerId="ADAL" clId="{159A27A7-16C6-4F82-8809-DF8DE9D6E8AF}" dt="2022-07-12T02:03:56.056" v="117" actId="20577"/>
          <ac:spMkLst>
            <pc:docMk/>
            <pc:sldMk cId="1014645868" sldId="338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159A27A7-16C6-4F82-8809-DF8DE9D6E8AF}" dt="2022-07-12T02:03:17.664" v="102" actId="14100"/>
        <pc:sldMkLst>
          <pc:docMk/>
          <pc:sldMk cId="4102713190" sldId="339"/>
        </pc:sldMkLst>
        <pc:spChg chg="mod">
          <ac:chgData name="이서현" userId="a9f8075b-e146-49eb-ac59-67d2acd4cb95" providerId="ADAL" clId="{159A27A7-16C6-4F82-8809-DF8DE9D6E8AF}" dt="2022-07-12T02:03:17.664" v="102" actId="14100"/>
          <ac:spMkLst>
            <pc:docMk/>
            <pc:sldMk cId="4102713190" sldId="339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2:25.452" v="92"/>
          <ac:spMkLst>
            <pc:docMk/>
            <pc:sldMk cId="4102713190" sldId="339"/>
            <ac:spMk id="5" creationId="{DD9DF5D7-D769-5E4B-0EB8-F0DD327415F9}"/>
          </ac:spMkLst>
        </pc:spChg>
      </pc:sldChg>
      <pc:sldChg chg="add">
        <pc:chgData name="이서현" userId="a9f8075b-e146-49eb-ac59-67d2acd4cb95" providerId="ADAL" clId="{159A27A7-16C6-4F82-8809-DF8DE9D6E8AF}" dt="2022-07-12T02:05:05.817" v="132"/>
        <pc:sldMkLst>
          <pc:docMk/>
          <pc:sldMk cId="4179273938" sldId="340"/>
        </pc:sldMkLst>
      </pc:sldChg>
      <pc:sldChg chg="modSp add mod">
        <pc:chgData name="이서현" userId="a9f8075b-e146-49eb-ac59-67d2acd4cb95" providerId="ADAL" clId="{159A27A7-16C6-4F82-8809-DF8DE9D6E8AF}" dt="2022-07-12T02:07:31.591" v="163" actId="20577"/>
        <pc:sldMkLst>
          <pc:docMk/>
          <pc:sldMk cId="2414579081" sldId="341"/>
        </pc:sldMkLst>
        <pc:spChg chg="mod">
          <ac:chgData name="이서현" userId="a9f8075b-e146-49eb-ac59-67d2acd4cb95" providerId="ADAL" clId="{159A27A7-16C6-4F82-8809-DF8DE9D6E8AF}" dt="2022-07-12T02:07:24.351" v="159" actId="1076"/>
          <ac:spMkLst>
            <pc:docMk/>
            <pc:sldMk cId="2414579081" sldId="341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7:31.591" v="163" actId="20577"/>
          <ac:spMkLst>
            <pc:docMk/>
            <pc:sldMk cId="2414579081" sldId="341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159A27A7-16C6-4F82-8809-DF8DE9D6E8AF}" dt="2022-07-12T02:09:15.616" v="185" actId="20577"/>
        <pc:sldMkLst>
          <pc:docMk/>
          <pc:sldMk cId="2246892015" sldId="342"/>
        </pc:sldMkLst>
        <pc:spChg chg="mod">
          <ac:chgData name="이서현" userId="a9f8075b-e146-49eb-ac59-67d2acd4cb95" providerId="ADAL" clId="{159A27A7-16C6-4F82-8809-DF8DE9D6E8AF}" dt="2022-07-12T02:08:28.161" v="175" actId="20577"/>
          <ac:spMkLst>
            <pc:docMk/>
            <pc:sldMk cId="2246892015" sldId="342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9:15.616" v="185" actId="20577"/>
          <ac:spMkLst>
            <pc:docMk/>
            <pc:sldMk cId="2246892015" sldId="342"/>
            <ac:spMk id="5" creationId="{DD9DF5D7-D769-5E4B-0EB8-F0DD327415F9}"/>
          </ac:spMkLst>
        </pc:spChg>
      </pc:sldChg>
      <pc:sldChg chg="modSp add mod ord">
        <pc:chgData name="이서현" userId="a9f8075b-e146-49eb-ac59-67d2acd4cb95" providerId="ADAL" clId="{159A27A7-16C6-4F82-8809-DF8DE9D6E8AF}" dt="2022-07-12T02:10:42.916" v="251" actId="14100"/>
        <pc:sldMkLst>
          <pc:docMk/>
          <pc:sldMk cId="3867199282" sldId="343"/>
        </pc:sldMkLst>
        <pc:spChg chg="mod">
          <ac:chgData name="이서현" userId="a9f8075b-e146-49eb-ac59-67d2acd4cb95" providerId="ADAL" clId="{159A27A7-16C6-4F82-8809-DF8DE9D6E8AF}" dt="2022-07-12T02:10:15.302" v="215" actId="20577"/>
          <ac:spMkLst>
            <pc:docMk/>
            <pc:sldMk cId="3867199282" sldId="343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10:42.916" v="251" actId="14100"/>
          <ac:spMkLst>
            <pc:docMk/>
            <pc:sldMk cId="3867199282" sldId="343"/>
            <ac:spMk id="5" creationId="{DD9DF5D7-D769-5E4B-0EB8-F0DD327415F9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13:03.138" v="296" actId="20577"/>
        <pc:sldMkLst>
          <pc:docMk/>
          <pc:sldMk cId="2829218796" sldId="344"/>
        </pc:sldMkLst>
        <pc:spChg chg="mod">
          <ac:chgData name="이서현" userId="a9f8075b-e146-49eb-ac59-67d2acd4cb95" providerId="ADAL" clId="{159A27A7-16C6-4F82-8809-DF8DE9D6E8AF}" dt="2022-07-12T02:12:40.578" v="271"/>
          <ac:spMkLst>
            <pc:docMk/>
            <pc:sldMk cId="2829218796" sldId="344"/>
            <ac:spMk id="2" creationId="{E7569B81-F3BB-AE5C-7D95-1DAE05C0BCF6}"/>
          </ac:spMkLst>
        </pc:spChg>
        <pc:spChg chg="add">
          <ac:chgData name="이서현" userId="a9f8075b-e146-49eb-ac59-67d2acd4cb95" providerId="ADAL" clId="{159A27A7-16C6-4F82-8809-DF8DE9D6E8AF}" dt="2022-07-12T02:12:35.407" v="256" actId="22"/>
          <ac:spMkLst>
            <pc:docMk/>
            <pc:sldMk cId="2829218796" sldId="344"/>
            <ac:spMk id="7" creationId="{A5C91FC2-B6C3-6E5A-A1F8-6AB028F5DAF1}"/>
          </ac:spMkLst>
        </pc:spChg>
        <pc:spChg chg="add mod">
          <ac:chgData name="이서현" userId="a9f8075b-e146-49eb-ac59-67d2acd4cb95" providerId="ADAL" clId="{159A27A7-16C6-4F82-8809-DF8DE9D6E8AF}" dt="2022-07-12T02:12:43.532" v="277" actId="20577"/>
          <ac:spMkLst>
            <pc:docMk/>
            <pc:sldMk cId="2829218796" sldId="344"/>
            <ac:spMk id="9" creationId="{A2DD85A0-568A-E162-3747-F876947B72DA}"/>
          </ac:spMkLst>
        </pc:spChg>
        <pc:spChg chg="add mod">
          <ac:chgData name="이서현" userId="a9f8075b-e146-49eb-ac59-67d2acd4cb95" providerId="ADAL" clId="{159A27A7-16C6-4F82-8809-DF8DE9D6E8AF}" dt="2022-07-12T02:13:03.138" v="296" actId="20577"/>
          <ac:spMkLst>
            <pc:docMk/>
            <pc:sldMk cId="2829218796" sldId="344"/>
            <ac:spMk id="11" creationId="{69F6DF60-75BF-18D1-614D-5603C3F1F6D4}"/>
          </ac:spMkLst>
        </pc:spChg>
        <pc:spChg chg="add">
          <ac:chgData name="이서현" userId="a9f8075b-e146-49eb-ac59-67d2acd4cb95" providerId="ADAL" clId="{159A27A7-16C6-4F82-8809-DF8DE9D6E8AF}" dt="2022-07-12T02:12:35.407" v="256" actId="22"/>
          <ac:spMkLst>
            <pc:docMk/>
            <pc:sldMk cId="2829218796" sldId="344"/>
            <ac:spMk id="13" creationId="{A4671640-AB01-D64E-4045-FF2D9A67DCF6}"/>
          </ac:spMkLst>
        </pc:spChg>
        <pc:spChg chg="add mod">
          <ac:chgData name="이서현" userId="a9f8075b-e146-49eb-ac59-67d2acd4cb95" providerId="ADAL" clId="{159A27A7-16C6-4F82-8809-DF8DE9D6E8AF}" dt="2022-07-12T02:12:54.274" v="290" actId="122"/>
          <ac:spMkLst>
            <pc:docMk/>
            <pc:sldMk cId="2829218796" sldId="344"/>
            <ac:spMk id="15" creationId="{065A3195-C104-17D1-5B27-162F6E47A576}"/>
          </ac:spMkLst>
        </pc:spChg>
        <pc:picChg chg="del">
          <ac:chgData name="이서현" userId="a9f8075b-e146-49eb-ac59-67d2acd4cb95" providerId="ADAL" clId="{159A27A7-16C6-4F82-8809-DF8DE9D6E8AF}" dt="2022-07-12T02:12:40.911" v="272" actId="478"/>
          <ac:picMkLst>
            <pc:docMk/>
            <pc:sldMk cId="2829218796" sldId="344"/>
            <ac:picMk id="4" creationId="{41857386-187D-7B95-9F72-E14EAED68161}"/>
          </ac:picMkLst>
        </pc:picChg>
        <pc:picChg chg="add del mod">
          <ac:chgData name="이서현" userId="a9f8075b-e146-49eb-ac59-67d2acd4cb95" providerId="ADAL" clId="{159A27A7-16C6-4F82-8809-DF8DE9D6E8AF}" dt="2022-07-12T02:12:41.423" v="273" actId="478"/>
          <ac:picMkLst>
            <pc:docMk/>
            <pc:sldMk cId="2829218796" sldId="344"/>
            <ac:picMk id="5" creationId="{95EC001D-C807-2309-B974-7F69024AB088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16:30.716" v="389" actId="22"/>
        <pc:sldMkLst>
          <pc:docMk/>
          <pc:sldMk cId="566430627" sldId="345"/>
        </pc:sldMkLst>
        <pc:spChg chg="mod">
          <ac:chgData name="이서현" userId="a9f8075b-e146-49eb-ac59-67d2acd4cb95" providerId="ADAL" clId="{159A27A7-16C6-4F82-8809-DF8DE9D6E8AF}" dt="2022-07-12T02:15:16.148" v="319"/>
          <ac:spMkLst>
            <pc:docMk/>
            <pc:sldMk cId="566430627" sldId="345"/>
            <ac:spMk id="2" creationId="{E7569B81-F3BB-AE5C-7D95-1DAE05C0BCF6}"/>
          </ac:spMkLst>
        </pc:spChg>
        <pc:spChg chg="add del mod">
          <ac:chgData name="이서현" userId="a9f8075b-e146-49eb-ac59-67d2acd4cb95" providerId="ADAL" clId="{159A27A7-16C6-4F82-8809-DF8DE9D6E8AF}" dt="2022-07-12T02:16:30.283" v="388" actId="478"/>
          <ac:spMkLst>
            <pc:docMk/>
            <pc:sldMk cId="566430627" sldId="345"/>
            <ac:spMk id="4" creationId="{CE9672F4-53F2-9A29-A82D-0209D18E39A3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6" creationId="{E76B283D-92D8-D589-99B8-3D030E5CC0DD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7" creationId="{A5C91FC2-B6C3-6E5A-A1F8-6AB028F5DAF1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9" creationId="{A2DD85A0-568A-E162-3747-F876947B72DA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0" creationId="{40DB9353-620E-40F2-3B1E-3125E3E18CA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1" creationId="{69F6DF60-75BF-18D1-614D-5603C3F1F6D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3" creationId="{A4671640-AB01-D64E-4045-FF2D9A67DCF6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4" creationId="{E7728DA8-6974-F594-3F94-9D58AF0391B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5" creationId="{065A3195-C104-17D1-5B27-162F6E47A576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7" creationId="{1CEAE694-4F46-F30F-BE5A-D61B8E1E0288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9" creationId="{D43B1545-FD41-596A-A461-97E17895C020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21" creationId="{19361ACF-646C-7B08-CE97-11169F59DBBB}"/>
          </ac:spMkLst>
        </pc:spChg>
      </pc:sldChg>
      <pc:sldChg chg="delSp add setBg delDesignElem">
        <pc:chgData name="이서현" userId="a9f8075b-e146-49eb-ac59-67d2acd4cb95" providerId="ADAL" clId="{159A27A7-16C6-4F82-8809-DF8DE9D6E8AF}" dt="2022-07-12T02:15:02.015" v="309"/>
        <pc:sldMkLst>
          <pc:docMk/>
          <pc:sldMk cId="3399456201" sldId="346"/>
        </pc:sldMkLst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28" creationId="{6CA2C65D-0168-1245-86C8-62A8A6F7B813}"/>
          </ac:spMkLst>
        </pc:spChg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30" creationId="{56EC6756-249A-354D-B2C0-DA82BEEEC9B9}"/>
          </ac:spMkLst>
        </pc:spChg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32" creationId="{99B14128-2D03-F14B-8681-9410A28F3AA2}"/>
          </ac:spMkLst>
        </pc:spChg>
      </pc:sldChg>
      <pc:sldChg chg="addSp delSp modSp add mod modClrScheme chgLayout">
        <pc:chgData name="이서현" userId="a9f8075b-e146-49eb-ac59-67d2acd4cb95" providerId="ADAL" clId="{159A27A7-16C6-4F82-8809-DF8DE9D6E8AF}" dt="2022-07-12T02:15:51.143" v="387"/>
        <pc:sldMkLst>
          <pc:docMk/>
          <pc:sldMk cId="3224236568" sldId="347"/>
        </pc:sldMkLst>
        <pc:spChg chg="mod ord">
          <ac:chgData name="이서현" userId="a9f8075b-e146-49eb-ac59-67d2acd4cb95" providerId="ADAL" clId="{159A27A7-16C6-4F82-8809-DF8DE9D6E8AF}" dt="2022-07-12T02:15:34.646" v="344" actId="700"/>
          <ac:spMkLst>
            <pc:docMk/>
            <pc:sldMk cId="3224236568" sldId="347"/>
            <ac:spMk id="2" creationId="{E7569B81-F3BB-AE5C-7D95-1DAE05C0BCF6}"/>
          </ac:spMkLst>
        </pc:spChg>
        <pc:spChg chg="add mod ord">
          <ac:chgData name="이서현" userId="a9f8075b-e146-49eb-ac59-67d2acd4cb95" providerId="ADAL" clId="{159A27A7-16C6-4F82-8809-DF8DE9D6E8AF}" dt="2022-07-12T02:15:51.143" v="387"/>
          <ac:spMkLst>
            <pc:docMk/>
            <pc:sldMk cId="3224236568" sldId="347"/>
            <ac:spMk id="3" creationId="{D6E2EA44-8F28-D057-0417-48DF8F802853}"/>
          </ac:spMkLst>
        </pc:spChg>
        <pc:spChg chg="del">
          <ac:chgData name="이서현" userId="a9f8075b-e146-49eb-ac59-67d2acd4cb95" providerId="ADAL" clId="{159A27A7-16C6-4F82-8809-DF8DE9D6E8AF}" dt="2022-07-12T02:15:25.345" v="343" actId="478"/>
          <ac:spMkLst>
            <pc:docMk/>
            <pc:sldMk cId="3224236568" sldId="347"/>
            <ac:spMk id="4" creationId="{CE9672F4-53F2-9A29-A82D-0209D18E39A3}"/>
          </ac:spMkLst>
        </pc:spChg>
      </pc:sldChg>
      <pc:sldChg chg="addSp modSp add mod">
        <pc:chgData name="이서현" userId="a9f8075b-e146-49eb-ac59-67d2acd4cb95" providerId="ADAL" clId="{159A27A7-16C6-4F82-8809-DF8DE9D6E8AF}" dt="2022-07-12T02:18:08.422" v="436" actId="1076"/>
        <pc:sldMkLst>
          <pc:docMk/>
          <pc:sldMk cId="1239009134" sldId="348"/>
        </pc:sldMkLst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4" creationId="{A44C9E24-5979-6D35-AFB9-8DF15FDBE425}"/>
          </ac:spMkLst>
        </pc:spChg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5" creationId="{30B32EC8-C559-8B29-B468-B1413B841EAD}"/>
          </ac:spMkLst>
        </pc:spChg>
        <pc:spChg chg="mod">
          <ac:chgData name="이서현" userId="a9f8075b-e146-49eb-ac59-67d2acd4cb95" providerId="ADAL" clId="{159A27A7-16C6-4F82-8809-DF8DE9D6E8AF}" dt="2022-07-12T02:17:22.260" v="399" actId="207"/>
          <ac:spMkLst>
            <pc:docMk/>
            <pc:sldMk cId="1239009134" sldId="348"/>
            <ac:spMk id="6" creationId="{E76B283D-92D8-D589-99B8-3D030E5CC0DD}"/>
          </ac:spMkLst>
        </pc:spChg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7" creationId="{C97280EA-AC24-C887-D10C-E0974C9ACD0B}"/>
          </ac:spMkLst>
        </pc:spChg>
        <pc:spChg chg="mod">
          <ac:chgData name="이서현" userId="a9f8075b-e146-49eb-ac59-67d2acd4cb95" providerId="ADAL" clId="{159A27A7-16C6-4F82-8809-DF8DE9D6E8AF}" dt="2022-07-12T02:17:22.260" v="399" actId="207"/>
          <ac:spMkLst>
            <pc:docMk/>
            <pc:sldMk cId="1239009134" sldId="348"/>
            <ac:spMk id="10" creationId="{40DB9353-620E-40F2-3B1E-3125E3E18CA4}"/>
          </ac:spMkLst>
        </pc:spChg>
        <pc:spChg chg="mod">
          <ac:chgData name="이서현" userId="a9f8075b-e146-49eb-ac59-67d2acd4cb95" providerId="ADAL" clId="{159A27A7-16C6-4F82-8809-DF8DE9D6E8AF}" dt="2022-07-12T02:16:50.431" v="392" actId="207"/>
          <ac:spMkLst>
            <pc:docMk/>
            <pc:sldMk cId="1239009134" sldId="348"/>
            <ac:spMk id="17" creationId="{1CEAE694-4F46-F30F-BE5A-D61B8E1E0288}"/>
          </ac:spMkLst>
        </pc:spChg>
        <pc:spChg chg="mod">
          <ac:chgData name="이서현" userId="a9f8075b-e146-49eb-ac59-67d2acd4cb95" providerId="ADAL" clId="{159A27A7-16C6-4F82-8809-DF8DE9D6E8AF}" dt="2022-07-12T02:16:57.961" v="393" actId="207"/>
          <ac:spMkLst>
            <pc:docMk/>
            <pc:sldMk cId="1239009134" sldId="348"/>
            <ac:spMk id="21" creationId="{19361ACF-646C-7B08-CE97-11169F59DBBB}"/>
          </ac:spMkLst>
        </pc:spChg>
      </pc:sldChg>
      <pc:sldChg chg="add del">
        <pc:chgData name="이서현" userId="a9f8075b-e146-49eb-ac59-67d2acd4cb95" providerId="ADAL" clId="{159A27A7-16C6-4F82-8809-DF8DE9D6E8AF}" dt="2022-07-12T02:18:53.755" v="438"/>
        <pc:sldMkLst>
          <pc:docMk/>
          <pc:sldMk cId="643991470" sldId="349"/>
        </pc:sldMkLst>
      </pc:sldChg>
      <pc:sldChg chg="addSp delSp modSp add mod">
        <pc:chgData name="이서현" userId="a9f8075b-e146-49eb-ac59-67d2acd4cb95" providerId="ADAL" clId="{159A27A7-16C6-4F82-8809-DF8DE9D6E8AF}" dt="2022-07-12T02:21:00.821" v="500" actId="207"/>
        <pc:sldMkLst>
          <pc:docMk/>
          <pc:sldMk cId="3948921683" sldId="349"/>
        </pc:sldMkLst>
        <pc:spChg chg="add mod">
          <ac:chgData name="이서현" userId="a9f8075b-e146-49eb-ac59-67d2acd4cb95" providerId="ADAL" clId="{159A27A7-16C6-4F82-8809-DF8DE9D6E8AF}" dt="2022-07-12T02:21:00.821" v="500" actId="207"/>
          <ac:spMkLst>
            <pc:docMk/>
            <pc:sldMk cId="3948921683" sldId="349"/>
            <ac:spMk id="4" creationId="{67810461-29D6-D27E-76DF-6E5DC78576AC}"/>
          </ac:spMkLst>
        </pc:spChg>
        <pc:spChg chg="add mod">
          <ac:chgData name="이서현" userId="a9f8075b-e146-49eb-ac59-67d2acd4cb95" providerId="ADAL" clId="{159A27A7-16C6-4F82-8809-DF8DE9D6E8AF}" dt="2022-07-12T02:20:57.252" v="499" actId="207"/>
          <ac:spMkLst>
            <pc:docMk/>
            <pc:sldMk cId="3948921683" sldId="349"/>
            <ac:spMk id="7" creationId="{5FF7F5E9-E926-152F-5951-F7544C37D7F8}"/>
          </ac:spMkLst>
        </pc:spChg>
        <pc:spChg chg="add mod">
          <ac:chgData name="이서현" userId="a9f8075b-e146-49eb-ac59-67d2acd4cb95" providerId="ADAL" clId="{159A27A7-16C6-4F82-8809-DF8DE9D6E8AF}" dt="2022-07-12T02:20:57.252" v="499" actId="207"/>
          <ac:spMkLst>
            <pc:docMk/>
            <pc:sldMk cId="3948921683" sldId="349"/>
            <ac:spMk id="9" creationId="{93A9471B-E113-CDD9-4ED5-5F499ACF46D6}"/>
          </ac:spMkLst>
        </pc:spChg>
        <pc:spChg chg="mod">
          <ac:chgData name="이서현" userId="a9f8075b-e146-49eb-ac59-67d2acd4cb95" providerId="ADAL" clId="{159A27A7-16C6-4F82-8809-DF8DE9D6E8AF}" dt="2022-07-12T02:19:25.077" v="451" actId="1076"/>
          <ac:spMkLst>
            <pc:docMk/>
            <pc:sldMk cId="3948921683" sldId="349"/>
            <ac:spMk id="10" creationId="{40DB9353-620E-40F2-3B1E-3125E3E18CA4}"/>
          </ac:spMkLst>
        </pc:spChg>
        <pc:spChg chg="add mod">
          <ac:chgData name="이서현" userId="a9f8075b-e146-49eb-ac59-67d2acd4cb95" providerId="ADAL" clId="{159A27A7-16C6-4F82-8809-DF8DE9D6E8AF}" dt="2022-07-12T02:19:32.690" v="463"/>
          <ac:spMkLst>
            <pc:docMk/>
            <pc:sldMk cId="3948921683" sldId="349"/>
            <ac:spMk id="11" creationId="{942C81D4-F861-0E86-6B7B-37E978F2E4A8}"/>
          </ac:spMkLst>
        </pc:spChg>
        <pc:spChg chg="add mod">
          <ac:chgData name="이서현" userId="a9f8075b-e146-49eb-ac59-67d2acd4cb95" providerId="ADAL" clId="{159A27A7-16C6-4F82-8809-DF8DE9D6E8AF}" dt="2022-07-12T02:19:41.679" v="473"/>
          <ac:spMkLst>
            <pc:docMk/>
            <pc:sldMk cId="3948921683" sldId="349"/>
            <ac:spMk id="12" creationId="{41A1D829-6F74-1B99-985F-FE4DC5DA5E7F}"/>
          </ac:spMkLst>
        </pc:spChg>
        <pc:spChg chg="add mod">
          <ac:chgData name="이서현" userId="a9f8075b-e146-49eb-ac59-67d2acd4cb95" providerId="ADAL" clId="{159A27A7-16C6-4F82-8809-DF8DE9D6E8AF}" dt="2022-07-12T02:19:37.863" v="466" actId="571"/>
          <ac:spMkLst>
            <pc:docMk/>
            <pc:sldMk cId="3948921683" sldId="349"/>
            <ac:spMk id="13" creationId="{0F07CCA0-F580-6471-DE58-9E35ABBB2AE1}"/>
          </ac:spMkLst>
        </pc:spChg>
        <pc:spChg chg="mod">
          <ac:chgData name="이서현" userId="a9f8075b-e146-49eb-ac59-67d2acd4cb95" providerId="ADAL" clId="{159A27A7-16C6-4F82-8809-DF8DE9D6E8AF}" dt="2022-07-12T02:20:03.169" v="482" actId="1076"/>
          <ac:spMkLst>
            <pc:docMk/>
            <pc:sldMk cId="3948921683" sldId="349"/>
            <ac:spMk id="14" creationId="{E7728DA8-6974-F594-3F94-9D58AF0391B4}"/>
          </ac:spMkLst>
        </pc:spChg>
        <pc:spChg chg="add mod">
          <ac:chgData name="이서현" userId="a9f8075b-e146-49eb-ac59-67d2acd4cb95" providerId="ADAL" clId="{159A27A7-16C6-4F82-8809-DF8DE9D6E8AF}" dt="2022-07-12T02:20:18.355" v="489" actId="1076"/>
          <ac:spMkLst>
            <pc:docMk/>
            <pc:sldMk cId="3948921683" sldId="349"/>
            <ac:spMk id="16" creationId="{2235FD80-5065-EB19-8C1C-6812B4A508C1}"/>
          </ac:spMkLst>
        </pc:spChg>
        <pc:spChg chg="mod">
          <ac:chgData name="이서현" userId="a9f8075b-e146-49eb-ac59-67d2acd4cb95" providerId="ADAL" clId="{159A27A7-16C6-4F82-8809-DF8DE9D6E8AF}" dt="2022-07-12T02:19:49.666" v="476" actId="14100"/>
          <ac:spMkLst>
            <pc:docMk/>
            <pc:sldMk cId="3948921683" sldId="349"/>
            <ac:spMk id="17" creationId="{1CEAE694-4F46-F30F-BE5A-D61B8E1E0288}"/>
          </ac:spMkLst>
        </pc:spChg>
        <pc:spChg chg="add mod">
          <ac:chgData name="이서현" userId="a9f8075b-e146-49eb-ac59-67d2acd4cb95" providerId="ADAL" clId="{159A27A7-16C6-4F82-8809-DF8DE9D6E8AF}" dt="2022-07-12T02:20:29.876" v="493" actId="1076"/>
          <ac:spMkLst>
            <pc:docMk/>
            <pc:sldMk cId="3948921683" sldId="349"/>
            <ac:spMk id="18" creationId="{B81EDCBB-E354-9CD2-06B2-C06321938230}"/>
          </ac:spMkLst>
        </pc:spChg>
        <pc:spChg chg="del">
          <ac:chgData name="이서현" userId="a9f8075b-e146-49eb-ac59-67d2acd4cb95" providerId="ADAL" clId="{159A27A7-16C6-4F82-8809-DF8DE9D6E8AF}" dt="2022-07-12T02:19:18.458" v="448" actId="478"/>
          <ac:spMkLst>
            <pc:docMk/>
            <pc:sldMk cId="3948921683" sldId="349"/>
            <ac:spMk id="19" creationId="{D43B1545-FD41-596A-A461-97E17895C020}"/>
          </ac:spMkLst>
        </pc:spChg>
        <pc:spChg chg="add mod">
          <ac:chgData name="이서현" userId="a9f8075b-e146-49eb-ac59-67d2acd4cb95" providerId="ADAL" clId="{159A27A7-16C6-4F82-8809-DF8DE9D6E8AF}" dt="2022-07-12T02:20:39.755" v="496" actId="688"/>
          <ac:spMkLst>
            <pc:docMk/>
            <pc:sldMk cId="3948921683" sldId="349"/>
            <ac:spMk id="20" creationId="{5DAC1F0D-34DF-9644-CA25-AB3767AA653B}"/>
          </ac:spMkLst>
        </pc:spChg>
        <pc:spChg chg="del">
          <ac:chgData name="이서현" userId="a9f8075b-e146-49eb-ac59-67d2acd4cb95" providerId="ADAL" clId="{159A27A7-16C6-4F82-8809-DF8DE9D6E8AF}" dt="2022-07-12T02:19:17.137" v="447" actId="478"/>
          <ac:spMkLst>
            <pc:docMk/>
            <pc:sldMk cId="3948921683" sldId="349"/>
            <ac:spMk id="21" creationId="{19361ACF-646C-7B08-CE97-11169F59DBB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22:23.055" v="634" actId="1076"/>
        <pc:sldMkLst>
          <pc:docMk/>
          <pc:sldMk cId="1717520238" sldId="350"/>
        </pc:sldMkLst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3" creationId="{CE764F4A-AE45-4D8F-5341-867837FB4326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4" creationId="{67810461-29D6-D27E-76DF-6E5DC78576AC}"/>
          </ac:spMkLst>
        </pc:spChg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5" creationId="{A2A16013-2A75-4AC5-ECE1-65F0A9E11890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6" creationId="{E76B283D-92D8-D589-99B8-3D030E5CC0DD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7" creationId="{5FF7F5E9-E926-152F-5951-F7544C37D7F8}"/>
          </ac:spMkLst>
        </pc:spChg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8" creationId="{5B7A95BD-ECEF-AFC6-7588-077D5C7B36DA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9" creationId="{93A9471B-E113-CDD9-4ED5-5F499ACF46D6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0" creationId="{40DB9353-620E-40F2-3B1E-3125E3E18CA4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1" creationId="{942C81D4-F861-0E86-6B7B-37E978F2E4A8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2" creationId="{41A1D829-6F74-1B99-985F-FE4DC5DA5E7F}"/>
          </ac:spMkLst>
        </pc:spChg>
        <pc:spChg chg="del">
          <ac:chgData name="이서현" userId="a9f8075b-e146-49eb-ac59-67d2acd4cb95" providerId="ADAL" clId="{159A27A7-16C6-4F82-8809-DF8DE9D6E8AF}" dt="2022-07-12T02:21:15.199" v="504" actId="478"/>
          <ac:spMkLst>
            <pc:docMk/>
            <pc:sldMk cId="1717520238" sldId="350"/>
            <ac:spMk id="14" creationId="{E7728DA8-6974-F594-3F94-9D58AF0391B4}"/>
          </ac:spMkLst>
        </pc:spChg>
        <pc:spChg chg="del">
          <ac:chgData name="이서현" userId="a9f8075b-e146-49eb-ac59-67d2acd4cb95" providerId="ADAL" clId="{159A27A7-16C6-4F82-8809-DF8DE9D6E8AF}" dt="2022-07-12T02:21:17.833" v="507" actId="478"/>
          <ac:spMkLst>
            <pc:docMk/>
            <pc:sldMk cId="1717520238" sldId="350"/>
            <ac:spMk id="16" creationId="{2235FD80-5065-EB19-8C1C-6812B4A508C1}"/>
          </ac:spMkLst>
        </pc:spChg>
        <pc:spChg chg="del">
          <ac:chgData name="이서현" userId="a9f8075b-e146-49eb-ac59-67d2acd4cb95" providerId="ADAL" clId="{159A27A7-16C6-4F82-8809-DF8DE9D6E8AF}" dt="2022-07-12T02:21:14.831" v="503" actId="478"/>
          <ac:spMkLst>
            <pc:docMk/>
            <pc:sldMk cId="1717520238" sldId="350"/>
            <ac:spMk id="17" creationId="{1CEAE694-4F46-F30F-BE5A-D61B8E1E0288}"/>
          </ac:spMkLst>
        </pc:spChg>
        <pc:spChg chg="del">
          <ac:chgData name="이서현" userId="a9f8075b-e146-49eb-ac59-67d2acd4cb95" providerId="ADAL" clId="{159A27A7-16C6-4F82-8809-DF8DE9D6E8AF}" dt="2022-07-12T02:21:16.788" v="505" actId="478"/>
          <ac:spMkLst>
            <pc:docMk/>
            <pc:sldMk cId="1717520238" sldId="350"/>
            <ac:spMk id="18" creationId="{B81EDCBB-E354-9CD2-06B2-C06321938230}"/>
          </ac:spMkLst>
        </pc:spChg>
        <pc:spChg chg="del">
          <ac:chgData name="이서현" userId="a9f8075b-e146-49eb-ac59-67d2acd4cb95" providerId="ADAL" clId="{159A27A7-16C6-4F82-8809-DF8DE9D6E8AF}" dt="2022-07-12T02:21:17.110" v="506" actId="478"/>
          <ac:spMkLst>
            <pc:docMk/>
            <pc:sldMk cId="1717520238" sldId="350"/>
            <ac:spMk id="20" creationId="{5DAC1F0D-34DF-9644-CA25-AB3767AA653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23:37.897" v="674" actId="20577"/>
        <pc:sldMkLst>
          <pc:docMk/>
          <pc:sldMk cId="4242771985" sldId="351"/>
        </pc:sldMkLst>
        <pc:spChg chg="del">
          <ac:chgData name="이서현" userId="a9f8075b-e146-49eb-ac59-67d2acd4cb95" providerId="ADAL" clId="{159A27A7-16C6-4F82-8809-DF8DE9D6E8AF}" dt="2022-07-12T02:22:41.240" v="636" actId="478"/>
          <ac:spMkLst>
            <pc:docMk/>
            <pc:sldMk cId="4242771985" sldId="351"/>
            <ac:spMk id="3" creationId="{CE764F4A-AE45-4D8F-5341-867837FB4326}"/>
          </ac:spMkLst>
        </pc:spChg>
        <pc:spChg chg="del">
          <ac:chgData name="이서현" userId="a9f8075b-e146-49eb-ac59-67d2acd4cb95" providerId="ADAL" clId="{159A27A7-16C6-4F82-8809-DF8DE9D6E8AF}" dt="2022-07-12T02:23:16.620" v="641" actId="478"/>
          <ac:spMkLst>
            <pc:docMk/>
            <pc:sldMk cId="4242771985" sldId="351"/>
            <ac:spMk id="5" creationId="{A2A16013-2A75-4AC5-ECE1-65F0A9E11890}"/>
          </ac:spMkLst>
        </pc:spChg>
        <pc:spChg chg="add mod">
          <ac:chgData name="이서현" userId="a9f8075b-e146-49eb-ac59-67d2acd4cb95" providerId="ADAL" clId="{159A27A7-16C6-4F82-8809-DF8DE9D6E8AF}" dt="2022-07-12T02:23:30.336" v="669" actId="20577"/>
          <ac:spMkLst>
            <pc:docMk/>
            <pc:sldMk cId="4242771985" sldId="351"/>
            <ac:spMk id="6" creationId="{25FB932F-076B-7D13-C67C-450DA97FADC6}"/>
          </ac:spMkLst>
        </pc:spChg>
        <pc:spChg chg="add mod">
          <ac:chgData name="이서현" userId="a9f8075b-e146-49eb-ac59-67d2acd4cb95" providerId="ADAL" clId="{159A27A7-16C6-4F82-8809-DF8DE9D6E8AF}" dt="2022-07-12T02:23:19.451" v="642" actId="571"/>
          <ac:spMkLst>
            <pc:docMk/>
            <pc:sldMk cId="4242771985" sldId="351"/>
            <ac:spMk id="7" creationId="{9D6313E4-B1DB-2098-4165-5774401EF186}"/>
          </ac:spMkLst>
        </pc:spChg>
        <pc:spChg chg="del">
          <ac:chgData name="이서현" userId="a9f8075b-e146-49eb-ac59-67d2acd4cb95" providerId="ADAL" clId="{159A27A7-16C6-4F82-8809-DF8DE9D6E8AF}" dt="2022-07-12T02:23:32.783" v="670" actId="478"/>
          <ac:spMkLst>
            <pc:docMk/>
            <pc:sldMk cId="4242771985" sldId="351"/>
            <ac:spMk id="8" creationId="{5B7A95BD-ECEF-AFC6-7588-077D5C7B36DA}"/>
          </ac:spMkLst>
        </pc:spChg>
        <pc:spChg chg="add mod">
          <ac:chgData name="이서현" userId="a9f8075b-e146-49eb-ac59-67d2acd4cb95" providerId="ADAL" clId="{159A27A7-16C6-4F82-8809-DF8DE9D6E8AF}" dt="2022-07-12T02:23:37.897" v="674" actId="20577"/>
          <ac:spMkLst>
            <pc:docMk/>
            <pc:sldMk cId="4242771985" sldId="351"/>
            <ac:spMk id="9" creationId="{05073F6D-B1FF-3C6B-D410-8EB1CD1CC6BE}"/>
          </ac:spMkLst>
        </pc:spChg>
      </pc:sldChg>
      <pc:sldChg chg="modSp add mod">
        <pc:chgData name="이서현" userId="a9f8075b-e146-49eb-ac59-67d2acd4cb95" providerId="ADAL" clId="{159A27A7-16C6-4F82-8809-DF8DE9D6E8AF}" dt="2022-07-12T02:29:45.019" v="729" actId="404"/>
        <pc:sldMkLst>
          <pc:docMk/>
          <pc:sldMk cId="3572166341" sldId="352"/>
        </pc:sldMkLst>
        <pc:spChg chg="mod">
          <ac:chgData name="이서현" userId="a9f8075b-e146-49eb-ac59-67d2acd4cb95" providerId="ADAL" clId="{159A27A7-16C6-4F82-8809-DF8DE9D6E8AF}" dt="2022-07-12T02:28:46.454" v="684" actId="20577"/>
          <ac:spMkLst>
            <pc:docMk/>
            <pc:sldMk cId="3572166341" sldId="352"/>
            <ac:spMk id="2" creationId="{DF9AEF29-9547-A208-CBA6-71AA3F65BD0C}"/>
          </ac:spMkLst>
        </pc:spChg>
        <pc:spChg chg="mod">
          <ac:chgData name="이서현" userId="a9f8075b-e146-49eb-ac59-67d2acd4cb95" providerId="ADAL" clId="{159A27A7-16C6-4F82-8809-DF8DE9D6E8AF}" dt="2022-07-12T02:28:50.501" v="686" actId="20577"/>
          <ac:spMkLst>
            <pc:docMk/>
            <pc:sldMk cId="3572166341" sldId="352"/>
            <ac:spMk id="4" creationId="{65F40773-B659-21E3-8853-5E43B98F2F60}"/>
          </ac:spMkLst>
        </pc:spChg>
        <pc:spChg chg="mod">
          <ac:chgData name="이서현" userId="a9f8075b-e146-49eb-ac59-67d2acd4cb95" providerId="ADAL" clId="{159A27A7-16C6-4F82-8809-DF8DE9D6E8AF}" dt="2022-07-12T02:29:45.019" v="729" actId="404"/>
          <ac:spMkLst>
            <pc:docMk/>
            <pc:sldMk cId="3572166341" sldId="352"/>
            <ac:spMk id="5" creationId="{503E0A3E-7D99-DEB9-1768-8D03B5F03434}"/>
          </ac:spMkLst>
        </pc:spChg>
      </pc:sldChg>
      <pc:sldChg chg="modSp add mod">
        <pc:chgData name="이서현" userId="a9f8075b-e146-49eb-ac59-67d2acd4cb95" providerId="ADAL" clId="{159A27A7-16C6-4F82-8809-DF8DE9D6E8AF}" dt="2022-07-12T02:30:05.600" v="769" actId="20577"/>
        <pc:sldMkLst>
          <pc:docMk/>
          <pc:sldMk cId="3594499860" sldId="353"/>
        </pc:sldMkLst>
        <pc:spChg chg="mod">
          <ac:chgData name="이서현" userId="a9f8075b-e146-49eb-ac59-67d2acd4cb95" providerId="ADAL" clId="{159A27A7-16C6-4F82-8809-DF8DE9D6E8AF}" dt="2022-07-12T02:30:02.735" v="764" actId="20577"/>
          <ac:spMkLst>
            <pc:docMk/>
            <pc:sldMk cId="3594499860" sldId="353"/>
            <ac:spMk id="4" creationId="{65F40773-B659-21E3-8853-5E43B98F2F60}"/>
          </ac:spMkLst>
        </pc:spChg>
        <pc:spChg chg="mod">
          <ac:chgData name="이서현" userId="a9f8075b-e146-49eb-ac59-67d2acd4cb95" providerId="ADAL" clId="{159A27A7-16C6-4F82-8809-DF8DE9D6E8AF}" dt="2022-07-12T02:30:05.600" v="769" actId="20577"/>
          <ac:spMkLst>
            <pc:docMk/>
            <pc:sldMk cId="3594499860" sldId="353"/>
            <ac:spMk id="5" creationId="{503E0A3E-7D99-DEB9-1768-8D03B5F03434}"/>
          </ac:spMkLst>
        </pc:spChg>
      </pc:sldChg>
      <pc:sldChg chg="modSp add mod">
        <pc:chgData name="이서현" userId="a9f8075b-e146-49eb-ac59-67d2acd4cb95" providerId="ADAL" clId="{159A27A7-16C6-4F82-8809-DF8DE9D6E8AF}" dt="2022-07-12T02:33:28.802" v="786"/>
        <pc:sldMkLst>
          <pc:docMk/>
          <pc:sldMk cId="1451279649" sldId="354"/>
        </pc:sldMkLst>
        <pc:spChg chg="mod">
          <ac:chgData name="이서현" userId="a9f8075b-e146-49eb-ac59-67d2acd4cb95" providerId="ADAL" clId="{159A27A7-16C6-4F82-8809-DF8DE9D6E8AF}" dt="2022-07-12T02:33:28.802" v="786"/>
          <ac:spMkLst>
            <pc:docMk/>
            <pc:sldMk cId="1451279649" sldId="354"/>
            <ac:spMk id="2" creationId="{DF9AEF29-9547-A208-CBA6-71AA3F65BD0C}"/>
          </ac:spMkLst>
        </pc:spChg>
        <pc:spChg chg="mod">
          <ac:chgData name="이서현" userId="a9f8075b-e146-49eb-ac59-67d2acd4cb95" providerId="ADAL" clId="{159A27A7-16C6-4F82-8809-DF8DE9D6E8AF}" dt="2022-07-12T02:33:15.885" v="785" actId="15"/>
          <ac:spMkLst>
            <pc:docMk/>
            <pc:sldMk cId="1451279649" sldId="354"/>
            <ac:spMk id="9" creationId="{1CB47979-9126-6887-E642-FFE6CBC8526C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34:11.587" v="800" actId="1076"/>
        <pc:sldMkLst>
          <pc:docMk/>
          <pc:sldMk cId="194624354" sldId="355"/>
        </pc:sldMkLst>
        <pc:spChg chg="mod">
          <ac:chgData name="이서현" userId="a9f8075b-e146-49eb-ac59-67d2acd4cb95" providerId="ADAL" clId="{159A27A7-16C6-4F82-8809-DF8DE9D6E8AF}" dt="2022-07-12T02:33:30.717" v="787"/>
          <ac:spMkLst>
            <pc:docMk/>
            <pc:sldMk cId="194624354" sldId="355"/>
            <ac:spMk id="2" creationId="{DF9AEF29-9547-A208-CBA6-71AA3F65BD0C}"/>
          </ac:spMkLst>
        </pc:spChg>
        <pc:spChg chg="add mod">
          <ac:chgData name="이서현" userId="a9f8075b-e146-49eb-ac59-67d2acd4cb95" providerId="ADAL" clId="{159A27A7-16C6-4F82-8809-DF8DE9D6E8AF}" dt="2022-07-12T02:33:43.745" v="794" actId="1076"/>
          <ac:spMkLst>
            <pc:docMk/>
            <pc:sldMk cId="194624354" sldId="355"/>
            <ac:spMk id="4" creationId="{323C7D7D-8F06-8739-9D5D-86F969BF550F}"/>
          </ac:spMkLst>
        </pc:spChg>
        <pc:spChg chg="del">
          <ac:chgData name="이서현" userId="a9f8075b-e146-49eb-ac59-67d2acd4cb95" providerId="ADAL" clId="{159A27A7-16C6-4F82-8809-DF8DE9D6E8AF}" dt="2022-07-12T02:33:35.491" v="788" actId="478"/>
          <ac:spMkLst>
            <pc:docMk/>
            <pc:sldMk cId="194624354" sldId="355"/>
            <ac:spMk id="9" creationId="{1CB47979-9126-6887-E642-FFE6CBC8526C}"/>
          </ac:spMkLst>
        </pc:spChg>
        <pc:picChg chg="del">
          <ac:chgData name="이서현" userId="a9f8075b-e146-49eb-ac59-67d2acd4cb95" providerId="ADAL" clId="{159A27A7-16C6-4F82-8809-DF8DE9D6E8AF}" dt="2022-07-12T02:33:45.406" v="795" actId="478"/>
          <ac:picMkLst>
            <pc:docMk/>
            <pc:sldMk cId="194624354" sldId="355"/>
            <ac:picMk id="6" creationId="{AEC6F37E-8C16-EFE3-F38F-58C766E29491}"/>
          </ac:picMkLst>
        </pc:picChg>
        <pc:picChg chg="add mod">
          <ac:chgData name="이서현" userId="a9f8075b-e146-49eb-ac59-67d2acd4cb95" providerId="ADAL" clId="{159A27A7-16C6-4F82-8809-DF8DE9D6E8AF}" dt="2022-07-12T02:34:11.587" v="800" actId="1076"/>
          <ac:picMkLst>
            <pc:docMk/>
            <pc:sldMk cId="194624354" sldId="355"/>
            <ac:picMk id="7" creationId="{FA62021A-FE78-AC72-FE09-D893E2ECFF39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41:59.867" v="1143"/>
        <pc:sldMkLst>
          <pc:docMk/>
          <pc:sldMk cId="96160800" sldId="356"/>
        </pc:sldMkLst>
        <pc:spChg chg="mod">
          <ac:chgData name="이서현" userId="a9f8075b-e146-49eb-ac59-67d2acd4cb95" providerId="ADAL" clId="{159A27A7-16C6-4F82-8809-DF8DE9D6E8AF}" dt="2022-07-12T02:41:59.867" v="1143"/>
          <ac:spMkLst>
            <pc:docMk/>
            <pc:sldMk cId="96160800" sldId="356"/>
            <ac:spMk id="2" creationId="{DF9AEF29-9547-A208-CBA6-71AA3F65BD0C}"/>
          </ac:spMkLst>
        </pc:spChg>
        <pc:spChg chg="del">
          <ac:chgData name="이서현" userId="a9f8075b-e146-49eb-ac59-67d2acd4cb95" providerId="ADAL" clId="{159A27A7-16C6-4F82-8809-DF8DE9D6E8AF}" dt="2022-07-12T02:34:37.559" v="802" actId="478"/>
          <ac:spMkLst>
            <pc:docMk/>
            <pc:sldMk cId="96160800" sldId="356"/>
            <ac:spMk id="4" creationId="{323C7D7D-8F06-8739-9D5D-86F969BF550F}"/>
          </ac:spMkLst>
        </pc:spChg>
        <pc:spChg chg="add mod">
          <ac:chgData name="이서현" userId="a9f8075b-e146-49eb-ac59-67d2acd4cb95" providerId="ADAL" clId="{159A27A7-16C6-4F82-8809-DF8DE9D6E8AF}" dt="2022-07-12T02:34:53.713" v="827"/>
          <ac:spMkLst>
            <pc:docMk/>
            <pc:sldMk cId="96160800" sldId="356"/>
            <ac:spMk id="5" creationId="{42E9F544-8A21-25A1-C55B-A6F7A5312E49}"/>
          </ac:spMkLst>
        </pc:spChg>
        <pc:spChg chg="add mod">
          <ac:chgData name="이서현" userId="a9f8075b-e146-49eb-ac59-67d2acd4cb95" providerId="ADAL" clId="{159A27A7-16C6-4F82-8809-DF8DE9D6E8AF}" dt="2022-07-12T02:35:05.956" v="838" actId="20577"/>
          <ac:spMkLst>
            <pc:docMk/>
            <pc:sldMk cId="96160800" sldId="356"/>
            <ac:spMk id="6" creationId="{43953650-51BE-6D6C-8D4F-706D222F255D}"/>
          </ac:spMkLst>
        </pc:spChg>
        <pc:spChg chg="add mod">
          <ac:chgData name="이서현" userId="a9f8075b-e146-49eb-ac59-67d2acd4cb95" providerId="ADAL" clId="{159A27A7-16C6-4F82-8809-DF8DE9D6E8AF}" dt="2022-07-12T02:35:21.351" v="869" actId="20577"/>
          <ac:spMkLst>
            <pc:docMk/>
            <pc:sldMk cId="96160800" sldId="356"/>
            <ac:spMk id="8" creationId="{4AFDEFC8-B336-05FA-044E-5E10BDFB78DA}"/>
          </ac:spMkLst>
        </pc:spChg>
        <pc:spChg chg="add mod">
          <ac:chgData name="이서현" userId="a9f8075b-e146-49eb-ac59-67d2acd4cb95" providerId="ADAL" clId="{159A27A7-16C6-4F82-8809-DF8DE9D6E8AF}" dt="2022-07-12T02:35:31.680" v="886" actId="20577"/>
          <ac:spMkLst>
            <pc:docMk/>
            <pc:sldMk cId="96160800" sldId="356"/>
            <ac:spMk id="9" creationId="{9812E2FE-A4D6-783E-F4CC-B97E0245C9FF}"/>
          </ac:spMkLst>
        </pc:spChg>
        <pc:picChg chg="del">
          <ac:chgData name="이서현" userId="a9f8075b-e146-49eb-ac59-67d2acd4cb95" providerId="ADAL" clId="{159A27A7-16C6-4F82-8809-DF8DE9D6E8AF}" dt="2022-07-12T02:34:38.153" v="803" actId="478"/>
          <ac:picMkLst>
            <pc:docMk/>
            <pc:sldMk cId="96160800" sldId="356"/>
            <ac:picMk id="7" creationId="{FA62021A-FE78-AC72-FE09-D893E2ECFF39}"/>
          </ac:picMkLst>
        </pc:picChg>
      </pc:sldChg>
      <pc:sldChg chg="addSp modSp add mod">
        <pc:chgData name="이서현" userId="a9f8075b-e146-49eb-ac59-67d2acd4cb95" providerId="ADAL" clId="{159A27A7-16C6-4F82-8809-DF8DE9D6E8AF}" dt="2022-07-12T02:45:17.114" v="1320" actId="20577"/>
        <pc:sldMkLst>
          <pc:docMk/>
          <pc:sldMk cId="3851518572" sldId="357"/>
        </pc:sldMkLst>
        <pc:spChg chg="mod">
          <ac:chgData name="이서현" userId="a9f8075b-e146-49eb-ac59-67d2acd4cb95" providerId="ADAL" clId="{159A27A7-16C6-4F82-8809-DF8DE9D6E8AF}" dt="2022-07-12T02:42:02.787" v="1144"/>
          <ac:spMkLst>
            <pc:docMk/>
            <pc:sldMk cId="3851518572" sldId="357"/>
            <ac:spMk id="2" creationId="{DF9AEF29-9547-A208-CBA6-71AA3F65BD0C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3" creationId="{08500DA5-A5AB-A5ED-4251-EBDFD5DF3041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4" creationId="{CD1BFA4E-DEEF-366E-C1DF-BB35DAD0F31E}"/>
          </ac:spMkLst>
        </pc:spChg>
        <pc:spChg chg="mod">
          <ac:chgData name="이서현" userId="a9f8075b-e146-49eb-ac59-67d2acd4cb95" providerId="ADAL" clId="{159A27A7-16C6-4F82-8809-DF8DE9D6E8AF}" dt="2022-07-12T02:37:37.988" v="889" actId="1076"/>
          <ac:spMkLst>
            <pc:docMk/>
            <pc:sldMk cId="3851518572" sldId="357"/>
            <ac:spMk id="5" creationId="{42E9F544-8A21-25A1-C55B-A6F7A5312E49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6" creationId="{43953650-51BE-6D6C-8D4F-706D222F255D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7" creationId="{C62756CC-2304-2DA5-A37E-49463EFA941B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8" creationId="{4AFDEFC8-B336-05FA-044E-5E10BDFB78DA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9" creationId="{9812E2FE-A4D6-783E-F4CC-B97E0245C9FF}"/>
          </ac:spMkLst>
        </pc:spChg>
        <pc:spChg chg="add mod">
          <ac:chgData name="이서현" userId="a9f8075b-e146-49eb-ac59-67d2acd4cb95" providerId="ADAL" clId="{159A27A7-16C6-4F82-8809-DF8DE9D6E8AF}" dt="2022-07-12T02:39:53.662" v="1032" actId="1076"/>
          <ac:spMkLst>
            <pc:docMk/>
            <pc:sldMk cId="3851518572" sldId="357"/>
            <ac:spMk id="10" creationId="{2259EF15-08AF-9CE8-FEF4-F849AEA15A43}"/>
          </ac:spMkLst>
        </pc:spChg>
        <pc:spChg chg="add mod">
          <ac:chgData name="이서현" userId="a9f8075b-e146-49eb-ac59-67d2acd4cb95" providerId="ADAL" clId="{159A27A7-16C6-4F82-8809-DF8DE9D6E8AF}" dt="2022-07-12T02:39:53.662" v="1032" actId="1076"/>
          <ac:spMkLst>
            <pc:docMk/>
            <pc:sldMk cId="3851518572" sldId="357"/>
            <ac:spMk id="11" creationId="{8C58F46D-D1EF-058F-54BB-9A1372310CB4}"/>
          </ac:spMkLst>
        </pc:spChg>
        <pc:spChg chg="add mod">
          <ac:chgData name="이서현" userId="a9f8075b-e146-49eb-ac59-67d2acd4cb95" providerId="ADAL" clId="{159A27A7-16C6-4F82-8809-DF8DE9D6E8AF}" dt="2022-07-12T02:45:17.114" v="1320" actId="20577"/>
          <ac:spMkLst>
            <pc:docMk/>
            <pc:sldMk cId="3851518572" sldId="357"/>
            <ac:spMk id="12" creationId="{8749F2C4-3B4F-5699-BD24-E9A5D2D20199}"/>
          </ac:spMkLst>
        </pc:spChg>
        <pc:spChg chg="add mod">
          <ac:chgData name="이서현" userId="a9f8075b-e146-49eb-ac59-67d2acd4cb95" providerId="ADAL" clId="{159A27A7-16C6-4F82-8809-DF8DE9D6E8AF}" dt="2022-07-12T02:45:10.649" v="1310" actId="20577"/>
          <ac:spMkLst>
            <pc:docMk/>
            <pc:sldMk cId="3851518572" sldId="357"/>
            <ac:spMk id="13" creationId="{AE9716A2-BDFB-5EE6-BBD9-49B860FE59F5}"/>
          </ac:spMkLst>
        </pc:spChg>
        <pc:spChg chg="add mod">
          <ac:chgData name="이서현" userId="a9f8075b-e146-49eb-ac59-67d2acd4cb95" providerId="ADAL" clId="{159A27A7-16C6-4F82-8809-DF8DE9D6E8AF}" dt="2022-07-12T02:40:19.443" v="1051" actId="20577"/>
          <ac:spMkLst>
            <pc:docMk/>
            <pc:sldMk cId="3851518572" sldId="357"/>
            <ac:spMk id="14" creationId="{5B3AA1DA-DDCD-5B69-477F-97DF587EA829}"/>
          </ac:spMkLst>
        </pc:spChg>
        <pc:spChg chg="add mod">
          <ac:chgData name="이서현" userId="a9f8075b-e146-49eb-ac59-67d2acd4cb95" providerId="ADAL" clId="{159A27A7-16C6-4F82-8809-DF8DE9D6E8AF}" dt="2022-07-12T02:40:26.333" v="1071" actId="20577"/>
          <ac:spMkLst>
            <pc:docMk/>
            <pc:sldMk cId="3851518572" sldId="357"/>
            <ac:spMk id="15" creationId="{11EAC7F3-34F1-1074-85B9-5DBB9669A981}"/>
          </ac:spMkLst>
        </pc:spChg>
      </pc:sldChg>
      <pc:sldChg chg="modSp add mod">
        <pc:chgData name="이서현" userId="a9f8075b-e146-49eb-ac59-67d2acd4cb95" providerId="ADAL" clId="{159A27A7-16C6-4F82-8809-DF8DE9D6E8AF}" dt="2022-07-12T02:42:04.893" v="1145"/>
        <pc:sldMkLst>
          <pc:docMk/>
          <pc:sldMk cId="758558662" sldId="358"/>
        </pc:sldMkLst>
        <pc:spChg chg="mod">
          <ac:chgData name="이서현" userId="a9f8075b-e146-49eb-ac59-67d2acd4cb95" providerId="ADAL" clId="{159A27A7-16C6-4F82-8809-DF8DE9D6E8AF}" dt="2022-07-12T02:42:04.893" v="1145"/>
          <ac:spMkLst>
            <pc:docMk/>
            <pc:sldMk cId="758558662" sldId="358"/>
            <ac:spMk id="2" creationId="{530C1D6F-8020-81EF-0715-F041F1A6588B}"/>
          </ac:spMkLst>
        </pc:spChg>
        <pc:spChg chg="mod">
          <ac:chgData name="이서현" userId="a9f8075b-e146-49eb-ac59-67d2acd4cb95" providerId="ADAL" clId="{159A27A7-16C6-4F82-8809-DF8DE9D6E8AF}" dt="2022-07-12T02:41:43.166" v="1129" actId="20577"/>
          <ac:spMkLst>
            <pc:docMk/>
            <pc:sldMk cId="758558662" sldId="358"/>
            <ac:spMk id="10" creationId="{6C905DC3-A697-2E64-E9DE-42DEB7070F0B}"/>
          </ac:spMkLst>
        </pc:spChg>
      </pc:sldChg>
      <pc:sldChg chg="addSp modSp add mod">
        <pc:chgData name="이서현" userId="a9f8075b-e146-49eb-ac59-67d2acd4cb95" providerId="ADAL" clId="{159A27A7-16C6-4F82-8809-DF8DE9D6E8AF}" dt="2022-07-12T02:43:00.098" v="1185"/>
        <pc:sldMkLst>
          <pc:docMk/>
          <pc:sldMk cId="999562792" sldId="359"/>
        </pc:sldMkLst>
        <pc:spChg chg="mod">
          <ac:chgData name="이서현" userId="a9f8075b-e146-49eb-ac59-67d2acd4cb95" providerId="ADAL" clId="{159A27A7-16C6-4F82-8809-DF8DE9D6E8AF}" dt="2022-07-12T02:42:25.422" v="1151" actId="20577"/>
          <ac:spMkLst>
            <pc:docMk/>
            <pc:sldMk cId="999562792" sldId="359"/>
            <ac:spMk id="2" creationId="{530C1D6F-8020-81EF-0715-F041F1A6588B}"/>
          </ac:spMkLst>
        </pc:spChg>
        <pc:spChg chg="add mod">
          <ac:chgData name="이서현" userId="a9f8075b-e146-49eb-ac59-67d2acd4cb95" providerId="ADAL" clId="{159A27A7-16C6-4F82-8809-DF8DE9D6E8AF}" dt="2022-07-12T02:43:00.098" v="1185"/>
          <ac:spMkLst>
            <pc:docMk/>
            <pc:sldMk cId="999562792" sldId="359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2:47.041" v="1158" actId="1076"/>
          <ac:spMkLst>
            <pc:docMk/>
            <pc:sldMk cId="999562792" sldId="359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08.311" v="1207" actId="20577"/>
        <pc:sldMkLst>
          <pc:docMk/>
          <pc:sldMk cId="2543273120" sldId="360"/>
        </pc:sldMkLst>
        <pc:spChg chg="mod">
          <ac:chgData name="이서현" userId="a9f8075b-e146-49eb-ac59-67d2acd4cb95" providerId="ADAL" clId="{159A27A7-16C6-4F82-8809-DF8DE9D6E8AF}" dt="2022-07-12T02:43:05.846" v="1197"/>
          <ac:spMkLst>
            <pc:docMk/>
            <pc:sldMk cId="2543273120" sldId="360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08.311" v="1207" actId="20577"/>
          <ac:spMkLst>
            <pc:docMk/>
            <pc:sldMk cId="2543273120" sldId="360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17.090" v="1220"/>
        <pc:sldMkLst>
          <pc:docMk/>
          <pc:sldMk cId="3365679623" sldId="361"/>
        </pc:sldMkLst>
        <pc:spChg chg="mod">
          <ac:chgData name="이서현" userId="a9f8075b-e146-49eb-ac59-67d2acd4cb95" providerId="ADAL" clId="{159A27A7-16C6-4F82-8809-DF8DE9D6E8AF}" dt="2022-07-12T02:43:17.090" v="1220"/>
          <ac:spMkLst>
            <pc:docMk/>
            <pc:sldMk cId="3365679623" sldId="361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13.600" v="1213" actId="20577"/>
          <ac:spMkLst>
            <pc:docMk/>
            <pc:sldMk cId="3365679623" sldId="361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50.908" v="1233"/>
        <pc:sldMkLst>
          <pc:docMk/>
          <pc:sldMk cId="3837815080" sldId="362"/>
        </pc:sldMkLst>
        <pc:spChg chg="mod">
          <ac:chgData name="이서현" userId="a9f8075b-e146-49eb-ac59-67d2acd4cb95" providerId="ADAL" clId="{159A27A7-16C6-4F82-8809-DF8DE9D6E8AF}" dt="2022-07-12T02:43:50.908" v="1233"/>
          <ac:spMkLst>
            <pc:docMk/>
            <pc:sldMk cId="3837815080" sldId="362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19.733" v="1227" actId="20577"/>
          <ac:spMkLst>
            <pc:docMk/>
            <pc:sldMk cId="3837815080" sldId="362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59.738" v="1250"/>
        <pc:sldMkLst>
          <pc:docMk/>
          <pc:sldMk cId="3938530609" sldId="363"/>
        </pc:sldMkLst>
        <pc:spChg chg="mod">
          <ac:chgData name="이서현" userId="a9f8075b-e146-49eb-ac59-67d2acd4cb95" providerId="ADAL" clId="{159A27A7-16C6-4F82-8809-DF8DE9D6E8AF}" dt="2022-07-12T02:43:59.738" v="1250"/>
          <ac:spMkLst>
            <pc:docMk/>
            <pc:sldMk cId="3938530609" sldId="363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55.896" v="1244" actId="20577"/>
          <ac:spMkLst>
            <pc:docMk/>
            <pc:sldMk cId="3938530609" sldId="363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4:05.149" v="1259" actId="20577"/>
        <pc:sldMkLst>
          <pc:docMk/>
          <pc:sldMk cId="3507759589" sldId="364"/>
        </pc:sldMkLst>
        <pc:spChg chg="mod">
          <ac:chgData name="이서현" userId="a9f8075b-e146-49eb-ac59-67d2acd4cb95" providerId="ADAL" clId="{159A27A7-16C6-4F82-8809-DF8DE9D6E8AF}" dt="2022-07-12T02:44:05.149" v="1259" actId="20577"/>
          <ac:spMkLst>
            <pc:docMk/>
            <pc:sldMk cId="3507759589" sldId="364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4:03.186" v="1258" actId="20577"/>
          <ac:spMkLst>
            <pc:docMk/>
            <pc:sldMk cId="3507759589" sldId="364"/>
            <ac:spMk id="10" creationId="{6C905DC3-A697-2E64-E9DE-42DEB7070F0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44:32.492" v="1266"/>
        <pc:sldMkLst>
          <pc:docMk/>
          <pc:sldMk cId="2020850643" sldId="365"/>
        </pc:sldMkLst>
        <pc:spChg chg="del">
          <ac:chgData name="이서현" userId="a9f8075b-e146-49eb-ac59-67d2acd4cb95" providerId="ADAL" clId="{159A27A7-16C6-4F82-8809-DF8DE9D6E8AF}" dt="2022-07-12T02:44:21.957" v="1261" actId="478"/>
          <ac:spMkLst>
            <pc:docMk/>
            <pc:sldMk cId="2020850643" sldId="365"/>
            <ac:spMk id="3" creationId="{BA84342E-E41B-7988-A474-063936A52F8A}"/>
          </ac:spMkLst>
        </pc:spChg>
        <pc:spChg chg="del">
          <ac:chgData name="이서현" userId="a9f8075b-e146-49eb-ac59-67d2acd4cb95" providerId="ADAL" clId="{159A27A7-16C6-4F82-8809-DF8DE9D6E8AF}" dt="2022-07-12T02:44:21.957" v="1261" actId="478"/>
          <ac:spMkLst>
            <pc:docMk/>
            <pc:sldMk cId="2020850643" sldId="365"/>
            <ac:spMk id="10" creationId="{6C905DC3-A697-2E64-E9DE-42DEB7070F0B}"/>
          </ac:spMkLst>
        </pc:spChg>
        <pc:picChg chg="add mod">
          <ac:chgData name="이서현" userId="a9f8075b-e146-49eb-ac59-67d2acd4cb95" providerId="ADAL" clId="{159A27A7-16C6-4F82-8809-DF8DE9D6E8AF}" dt="2022-07-12T02:44:32.492" v="1266"/>
          <ac:picMkLst>
            <pc:docMk/>
            <pc:sldMk cId="2020850643" sldId="365"/>
            <ac:picMk id="1026" creationId="{14A8E46C-DF08-47E3-4C42-4DDF3D6A2584}"/>
          </ac:picMkLst>
        </pc:picChg>
      </pc:sldChg>
      <pc:sldChg chg="modSp add mod">
        <pc:chgData name="이서현" userId="a9f8075b-e146-49eb-ac59-67d2acd4cb95" providerId="ADAL" clId="{159A27A7-16C6-4F82-8809-DF8DE9D6E8AF}" dt="2022-07-12T02:44:53.541" v="1284"/>
        <pc:sldMkLst>
          <pc:docMk/>
          <pc:sldMk cId="2822612540" sldId="366"/>
        </pc:sldMkLst>
        <pc:spChg chg="mod">
          <ac:chgData name="이서현" userId="a9f8075b-e146-49eb-ac59-67d2acd4cb95" providerId="ADAL" clId="{159A27A7-16C6-4F82-8809-DF8DE9D6E8AF}" dt="2022-07-12T02:44:53.541" v="1284"/>
          <ac:spMkLst>
            <pc:docMk/>
            <pc:sldMk cId="2822612540" sldId="366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4:37.923" v="1273" actId="20577"/>
          <ac:spMkLst>
            <pc:docMk/>
            <pc:sldMk cId="2822612540" sldId="366"/>
            <ac:spMk id="10" creationId="{6C905DC3-A697-2E64-E9DE-42DEB7070F0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48:32.836" v="1340"/>
        <pc:sldMkLst>
          <pc:docMk/>
          <pc:sldMk cId="357039618" sldId="367"/>
        </pc:sldMkLst>
        <pc:spChg chg="mod">
          <ac:chgData name="이서현" userId="a9f8075b-e146-49eb-ac59-67d2acd4cb95" providerId="ADAL" clId="{159A27A7-16C6-4F82-8809-DF8DE9D6E8AF}" dt="2022-07-12T02:48:32.836" v="1340"/>
          <ac:spMkLst>
            <pc:docMk/>
            <pc:sldMk cId="357039618" sldId="367"/>
            <ac:spMk id="2" creationId="{530C1D6F-8020-81EF-0715-F041F1A6588B}"/>
          </ac:spMkLst>
        </pc:spChg>
        <pc:spChg chg="del">
          <ac:chgData name="이서현" userId="a9f8075b-e146-49eb-ac59-67d2acd4cb95" providerId="ADAL" clId="{159A27A7-16C6-4F82-8809-DF8DE9D6E8AF}" dt="2022-07-12T02:48:23.254" v="1324" actId="478"/>
          <ac:spMkLst>
            <pc:docMk/>
            <pc:sldMk cId="357039618" sldId="367"/>
            <ac:spMk id="3" creationId="{BA84342E-E41B-7988-A474-063936A52F8A}"/>
          </ac:spMkLst>
        </pc:spChg>
        <pc:spChg chg="del">
          <ac:chgData name="이서현" userId="a9f8075b-e146-49eb-ac59-67d2acd4cb95" providerId="ADAL" clId="{159A27A7-16C6-4F82-8809-DF8DE9D6E8AF}" dt="2022-07-12T02:48:23.254" v="1324" actId="478"/>
          <ac:spMkLst>
            <pc:docMk/>
            <pc:sldMk cId="357039618" sldId="367"/>
            <ac:spMk id="10" creationId="{6C905DC3-A697-2E64-E9DE-42DEB7070F0B}"/>
          </ac:spMkLst>
        </pc:spChg>
        <pc:picChg chg="add mod">
          <ac:chgData name="이서현" userId="a9f8075b-e146-49eb-ac59-67d2acd4cb95" providerId="ADAL" clId="{159A27A7-16C6-4F82-8809-DF8DE9D6E8AF}" dt="2022-07-12T02:48:28.203" v="1327" actId="1076"/>
          <ac:picMkLst>
            <pc:docMk/>
            <pc:sldMk cId="357039618" sldId="367"/>
            <ac:picMk id="5" creationId="{01B159FC-2AFE-3BFE-15B9-113CB750585E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50:02.704" v="1356" actId="14100"/>
        <pc:sldMkLst>
          <pc:docMk/>
          <pc:sldMk cId="3899912494" sldId="368"/>
        </pc:sldMkLst>
        <pc:spChg chg="add del">
          <ac:chgData name="이서현" userId="a9f8075b-e146-49eb-ac59-67d2acd4cb95" providerId="ADAL" clId="{159A27A7-16C6-4F82-8809-DF8DE9D6E8AF}" dt="2022-07-12T02:49:08.543" v="1344" actId="22"/>
          <ac:spMkLst>
            <pc:docMk/>
            <pc:sldMk cId="3899912494" sldId="368"/>
            <ac:spMk id="4" creationId="{605AB8A8-2176-600E-DDD2-18828CB02A40}"/>
          </ac:spMkLst>
        </pc:spChg>
        <pc:spChg chg="add mod">
          <ac:chgData name="이서현" userId="a9f8075b-e146-49eb-ac59-67d2acd4cb95" providerId="ADAL" clId="{159A27A7-16C6-4F82-8809-DF8DE9D6E8AF}" dt="2022-07-12T02:50:02.704" v="1356" actId="14100"/>
          <ac:spMkLst>
            <pc:docMk/>
            <pc:sldMk cId="3899912494" sldId="368"/>
            <ac:spMk id="7" creationId="{023E0D4C-DC9E-4C2D-61F6-72C5DE116A10}"/>
          </ac:spMkLst>
        </pc:spChg>
        <pc:picChg chg="del">
          <ac:chgData name="이서현" userId="a9f8075b-e146-49eb-ac59-67d2acd4cb95" providerId="ADAL" clId="{159A27A7-16C6-4F82-8809-DF8DE9D6E8AF}" dt="2022-07-12T02:49:05.506" v="1342" actId="478"/>
          <ac:picMkLst>
            <pc:docMk/>
            <pc:sldMk cId="3899912494" sldId="368"/>
            <ac:picMk id="5" creationId="{01B159FC-2AFE-3BFE-15B9-113CB750585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7/12/2022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9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3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1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5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9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6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7/12/2022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4400" b="0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–"/>
        <a:defRPr sz="2400" b="0" i="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2000" b="0" i="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800" b="0" i="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Glossary/Element" TargetMode="External"/><Relationship Id="rId2" Type="http://schemas.openxmlformats.org/officeDocument/2006/relationships/hyperlink" Target="https://developer.mozilla.org/ko/docs/Learn/Getting_started_with_the_web/HTML_basics#%EA%B7%B8%EB%9E%98%EC%84%9C_html%EC%9D%80_%EB%AC%B4%EC%97%87%EC%9D%BC%EA%B9%8C%EC%9A%9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ko/docs/Glossary/Ta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Glossary/Tag" TargetMode="External"/><Relationship Id="rId2" Type="http://schemas.openxmlformats.org/officeDocument/2006/relationships/hyperlink" Target="https://developer.mozilla.org/ko/docs/Glossary/Elemen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Glossary/Tag" TargetMode="External"/><Relationship Id="rId2" Type="http://schemas.openxmlformats.org/officeDocument/2006/relationships/hyperlink" Target="https://developer.mozilla.org/ko/docs/Glossary/Eleme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Glossary/Tag" TargetMode="External"/><Relationship Id="rId2" Type="http://schemas.openxmlformats.org/officeDocument/2006/relationships/hyperlink" Target="https://developer.mozilla.org/ko/docs/Glossary/Eleme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Glossary/Tag" TargetMode="External"/><Relationship Id="rId2" Type="http://schemas.openxmlformats.org/officeDocument/2006/relationships/hyperlink" Target="https://developer.mozilla.org/ko/docs/Glossary/Elemen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0DC7C-7B0E-3C6D-E076-8360438D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7240" y="1625608"/>
            <a:ext cx="2976767" cy="272216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4200" dirty="0"/>
              <a:t>웹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A61B51-B519-D671-5BD1-30E5A43BB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7240" y="4466844"/>
            <a:ext cx="2976767" cy="123420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한글과컴퓨터학원</a:t>
            </a:r>
            <a:endParaRPr lang="en-US" altLang="ko-KR" dirty="0"/>
          </a:p>
          <a:p>
            <a:r>
              <a:rPr lang="ko-KR" altLang="en-US" dirty="0"/>
              <a:t>조교 이서현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F7BD7-BF47-6854-9B01-FD16E670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41" b="30703"/>
          <a:stretch/>
        </p:blipFill>
        <p:spPr>
          <a:xfrm>
            <a:off x="972946" y="2465069"/>
            <a:ext cx="6665571" cy="2191531"/>
          </a:xfrm>
          <a:prstGeom prst="rect">
            <a:avLst/>
          </a:prstGeom>
        </p:spPr>
      </p:pic>
      <p:sp>
        <p:nvSpPr>
          <p:cNvPr id="30" name="Cross 29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851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9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CFCBE-D0A4-A434-D7B6-1C412556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80EC39-B41E-40C9-7DE1-BA3AA4A9EDBC}"/>
              </a:ext>
            </a:extLst>
          </p:cNvPr>
          <p:cNvSpPr/>
          <p:nvPr/>
        </p:nvSpPr>
        <p:spPr>
          <a:xfrm>
            <a:off x="1779646" y="2540357"/>
            <a:ext cx="3245903" cy="1304429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solidFill>
                  <a:sysClr val="windowText" lastClr="000000"/>
                </a:solidFill>
              </a:rPr>
              <a:t>프론트엔드</a:t>
            </a:r>
            <a:endParaRPr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E733E0-B46A-6965-BAE0-4E9E33750431}"/>
              </a:ext>
            </a:extLst>
          </p:cNvPr>
          <p:cNvSpPr/>
          <p:nvPr/>
        </p:nvSpPr>
        <p:spPr>
          <a:xfrm>
            <a:off x="7703927" y="2540357"/>
            <a:ext cx="3245903" cy="1304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ysClr val="windowText" lastClr="000000"/>
                </a:solidFill>
              </a:rPr>
              <a:t>백엔드</a:t>
            </a:r>
            <a:endParaRPr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023D5B0-4574-2906-7E2F-1EE151A46FBD}"/>
              </a:ext>
            </a:extLst>
          </p:cNvPr>
          <p:cNvSpPr/>
          <p:nvPr/>
        </p:nvSpPr>
        <p:spPr>
          <a:xfrm>
            <a:off x="1779646" y="4206730"/>
            <a:ext cx="3245903" cy="1304429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ysClr val="windowText" lastClr="000000"/>
                </a:solidFill>
              </a:rPr>
              <a:t>= </a:t>
            </a:r>
            <a:r>
              <a:rPr lang="ko-KR" altLang="en-US" sz="4000" dirty="0">
                <a:solidFill>
                  <a:sysClr val="windowText" lastClr="000000"/>
                </a:solidFill>
              </a:rPr>
              <a:t>브라우저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01D38AD-E545-5502-51DA-0BBA4833A334}"/>
              </a:ext>
            </a:extLst>
          </p:cNvPr>
          <p:cNvSpPr/>
          <p:nvPr/>
        </p:nvSpPr>
        <p:spPr>
          <a:xfrm>
            <a:off x="7703927" y="4206730"/>
            <a:ext cx="3245903" cy="1304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ysClr val="windowText" lastClr="000000"/>
                </a:solidFill>
              </a:rPr>
              <a:t>= </a:t>
            </a:r>
            <a:r>
              <a:rPr lang="ko-KR" altLang="en-US" sz="4000" dirty="0">
                <a:solidFill>
                  <a:sysClr val="windowText" lastClr="000000"/>
                </a:solidFill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355724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1249680" y="2590915"/>
            <a:ext cx="9692640" cy="306236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lt"/>
              </a:rPr>
              <a:t>from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lt"/>
              </a:rPr>
              <a:t>django.contrib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lt"/>
              </a:rPr>
              <a:t>import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admin 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lt"/>
              </a:rPr>
              <a:t>from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lt"/>
              </a:rPr>
              <a:t>django.urls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lt"/>
              </a:rPr>
              <a:t>import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path, include </a:t>
            </a:r>
          </a:p>
          <a:p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lt"/>
              </a:rPr>
              <a:t>urlpatterns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= [ 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path(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lt"/>
              </a:rPr>
              <a:t>'admin/'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lt"/>
              </a:rPr>
              <a:t>admin.site.urls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), 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path(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lt"/>
              </a:rPr>
              <a:t>''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, include(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lt"/>
              </a:rPr>
              <a:t>main.urls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)), </a:t>
            </a: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+mj-lt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4043680" y="1204721"/>
            <a:ext cx="410464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6892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3359555" y="3429000"/>
            <a:ext cx="547289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runserver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47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C91FC2-B6C3-6E5A-A1F8-6AB028F5DAF1}"/>
              </a:ext>
            </a:extLst>
          </p:cNvPr>
          <p:cNvSpPr/>
          <p:nvPr/>
        </p:nvSpPr>
        <p:spPr>
          <a:xfrm>
            <a:off x="2967338" y="2401825"/>
            <a:ext cx="6446214" cy="35161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DD85A0-568A-E162-3747-F876947B72DA}"/>
              </a:ext>
            </a:extLst>
          </p:cNvPr>
          <p:cNvSpPr/>
          <p:nvPr/>
        </p:nvSpPr>
        <p:spPr>
          <a:xfrm>
            <a:off x="3351386" y="3547871"/>
            <a:ext cx="2055766" cy="121798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F6DF60-75BF-18D1-614D-5603C3F1F6D4}"/>
              </a:ext>
            </a:extLst>
          </p:cNvPr>
          <p:cNvSpPr/>
          <p:nvPr/>
        </p:nvSpPr>
        <p:spPr>
          <a:xfrm>
            <a:off x="5791200" y="3547871"/>
            <a:ext cx="2055766" cy="121798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test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1640-AB01-D64E-4045-FF2D9A67DCF6}"/>
              </a:ext>
            </a:extLst>
          </p:cNvPr>
          <p:cNvSpPr txBox="1"/>
          <p:nvPr/>
        </p:nvSpPr>
        <p:spPr>
          <a:xfrm>
            <a:off x="8577072" y="397219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…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A3195-C104-17D1-5B27-162F6E47A576}"/>
              </a:ext>
            </a:extLst>
          </p:cNvPr>
          <p:cNvSpPr txBox="1"/>
          <p:nvPr/>
        </p:nvSpPr>
        <p:spPr>
          <a:xfrm>
            <a:off x="5522634" y="541934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+mj-ea"/>
                <a:ea typeface="+mj-ea"/>
              </a:rPr>
              <a:t>helloworld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92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B283D-92D8-D589-99B8-3D030E5CC0DD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5155842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728DA8-6974-F594-3F94-9D58AF0391B4}"/>
              </a:ext>
            </a:extLst>
          </p:cNvPr>
          <p:cNvSpPr/>
          <p:nvPr/>
        </p:nvSpPr>
        <p:spPr>
          <a:xfrm rot="16200000">
            <a:off x="5355687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EAE694-4F46-F30F-BE5A-D61B8E1E0288}"/>
              </a:ext>
            </a:extLst>
          </p:cNvPr>
          <p:cNvSpPr/>
          <p:nvPr/>
        </p:nvSpPr>
        <p:spPr>
          <a:xfrm rot="5400000" flipV="1">
            <a:off x="5995768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3B1545-FD41-596A-A461-97E17895C020}"/>
              </a:ext>
            </a:extLst>
          </p:cNvPr>
          <p:cNvSpPr txBox="1"/>
          <p:nvPr/>
        </p:nvSpPr>
        <p:spPr>
          <a:xfrm>
            <a:off x="4212926" y="3922869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61ACF-646C-7B08-CE97-11169F59DBBB}"/>
              </a:ext>
            </a:extLst>
          </p:cNvPr>
          <p:cNvSpPr txBox="1"/>
          <p:nvPr/>
        </p:nvSpPr>
        <p:spPr>
          <a:xfrm>
            <a:off x="7150867" y="392286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43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B283D-92D8-D589-99B8-3D030E5CC0DD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5155842" y="2205687"/>
            <a:ext cx="2069205" cy="1128679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728DA8-6974-F594-3F94-9D58AF0391B4}"/>
              </a:ext>
            </a:extLst>
          </p:cNvPr>
          <p:cNvSpPr/>
          <p:nvPr/>
        </p:nvSpPr>
        <p:spPr>
          <a:xfrm rot="16200000">
            <a:off x="5355687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EAE694-4F46-F30F-BE5A-D61B8E1E0288}"/>
              </a:ext>
            </a:extLst>
          </p:cNvPr>
          <p:cNvSpPr/>
          <p:nvPr/>
        </p:nvSpPr>
        <p:spPr>
          <a:xfrm rot="5400000" flipV="1">
            <a:off x="5995768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3B1545-FD41-596A-A461-97E17895C020}"/>
              </a:ext>
            </a:extLst>
          </p:cNvPr>
          <p:cNvSpPr txBox="1"/>
          <p:nvPr/>
        </p:nvSpPr>
        <p:spPr>
          <a:xfrm>
            <a:off x="4212926" y="3922869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61ACF-646C-7B08-CE97-11169F59DBBB}"/>
              </a:ext>
            </a:extLst>
          </p:cNvPr>
          <p:cNvSpPr txBox="1"/>
          <p:nvPr/>
        </p:nvSpPr>
        <p:spPr>
          <a:xfrm>
            <a:off x="7150867" y="392286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Response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4C9E24-5979-6D35-AFB9-8DF15FDBE425}"/>
              </a:ext>
            </a:extLst>
          </p:cNvPr>
          <p:cNvSpPr/>
          <p:nvPr/>
        </p:nvSpPr>
        <p:spPr>
          <a:xfrm>
            <a:off x="2352447" y="2969199"/>
            <a:ext cx="1602878" cy="7303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조회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B32EC8-C559-8B29-B468-B1413B841EAD}"/>
              </a:ext>
            </a:extLst>
          </p:cNvPr>
          <p:cNvSpPr/>
          <p:nvPr/>
        </p:nvSpPr>
        <p:spPr>
          <a:xfrm>
            <a:off x="2352447" y="4652747"/>
            <a:ext cx="1602878" cy="7303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수정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7280EA-AC24-C887-D10C-E0974C9ACD0B}"/>
              </a:ext>
            </a:extLst>
          </p:cNvPr>
          <p:cNvSpPr/>
          <p:nvPr/>
        </p:nvSpPr>
        <p:spPr>
          <a:xfrm>
            <a:off x="2352447" y="3810973"/>
            <a:ext cx="1602878" cy="7303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23900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B283D-92D8-D589-99B8-3D030E5CC0DD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7185069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뷰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728DA8-6974-F594-3F94-9D58AF0391B4}"/>
              </a:ext>
            </a:extLst>
          </p:cNvPr>
          <p:cNvSpPr/>
          <p:nvPr/>
        </p:nvSpPr>
        <p:spPr>
          <a:xfrm rot="13984525">
            <a:off x="4327586" y="3994254"/>
            <a:ext cx="157205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EAE694-4F46-F30F-BE5A-D61B8E1E0288}"/>
              </a:ext>
            </a:extLst>
          </p:cNvPr>
          <p:cNvSpPr/>
          <p:nvPr/>
        </p:nvSpPr>
        <p:spPr>
          <a:xfrm rot="7975239" flipV="1">
            <a:off x="6642367" y="4047592"/>
            <a:ext cx="1821387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810461-29D6-D27E-76DF-6E5DC78576AC}"/>
              </a:ext>
            </a:extLst>
          </p:cNvPr>
          <p:cNvSpPr/>
          <p:nvPr/>
        </p:nvSpPr>
        <p:spPr>
          <a:xfrm>
            <a:off x="7919356" y="4314783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조회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F7F5E9-E926-152F-5951-F7544C37D7F8}"/>
              </a:ext>
            </a:extLst>
          </p:cNvPr>
          <p:cNvSpPr/>
          <p:nvPr/>
        </p:nvSpPr>
        <p:spPr>
          <a:xfrm>
            <a:off x="3429512" y="5134777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수정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A9471B-E113-CDD9-4ED5-5F499ACF46D6}"/>
              </a:ext>
            </a:extLst>
          </p:cNvPr>
          <p:cNvSpPr/>
          <p:nvPr/>
        </p:nvSpPr>
        <p:spPr>
          <a:xfrm>
            <a:off x="3429512" y="4293003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생성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3664194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컨트롤러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805246" y="3543195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235FD80-5065-EB19-8C1C-6812B4A508C1}"/>
              </a:ext>
            </a:extLst>
          </p:cNvPr>
          <p:cNvSpPr/>
          <p:nvPr/>
        </p:nvSpPr>
        <p:spPr>
          <a:xfrm>
            <a:off x="5883668" y="2623623"/>
            <a:ext cx="1149870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81EDCBB-E354-9CD2-06B2-C06321938230}"/>
              </a:ext>
            </a:extLst>
          </p:cNvPr>
          <p:cNvSpPr/>
          <p:nvPr/>
        </p:nvSpPr>
        <p:spPr>
          <a:xfrm rot="19651115">
            <a:off x="2745776" y="3001394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DAC1F0D-34DF-9644-CA25-AB3767AA653B}"/>
              </a:ext>
            </a:extLst>
          </p:cNvPr>
          <p:cNvSpPr/>
          <p:nvPr/>
        </p:nvSpPr>
        <p:spPr>
          <a:xfrm rot="8851115">
            <a:off x="2952321" y="3440757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2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8983389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뷰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5061397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컨트롤러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1139405" y="2651270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E764F4A-AE45-4D8F-5341-867837FB4326}"/>
              </a:ext>
            </a:extLst>
          </p:cNvPr>
          <p:cNvSpPr/>
          <p:nvPr/>
        </p:nvSpPr>
        <p:spPr>
          <a:xfrm>
            <a:off x="8983389" y="3813074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예쁘게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보여줌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A16013-2A75-4AC5-ECE1-65F0A9E11890}"/>
              </a:ext>
            </a:extLst>
          </p:cNvPr>
          <p:cNvSpPr/>
          <p:nvPr/>
        </p:nvSpPr>
        <p:spPr>
          <a:xfrm>
            <a:off x="5061397" y="3813074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입력 처리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뷰 업데이트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 쿼리</a:t>
            </a:r>
            <a:endParaRPr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7A95BD-ECEF-AFC6-7588-077D5C7B36DA}"/>
              </a:ext>
            </a:extLst>
          </p:cNvPr>
          <p:cNvSpPr/>
          <p:nvPr/>
        </p:nvSpPr>
        <p:spPr>
          <a:xfrm>
            <a:off x="1139405" y="3813073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1717520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8983389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뷰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5061397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컨트롤러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1139405" y="2651270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FB932F-076B-7D13-C67C-450DA97FADC6}"/>
              </a:ext>
            </a:extLst>
          </p:cNvPr>
          <p:cNvSpPr/>
          <p:nvPr/>
        </p:nvSpPr>
        <p:spPr>
          <a:xfrm>
            <a:off x="8555182" y="4100416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6313E4-B1DB-2098-4165-5774401EF186}"/>
              </a:ext>
            </a:extLst>
          </p:cNvPr>
          <p:cNvSpPr/>
          <p:nvPr/>
        </p:nvSpPr>
        <p:spPr>
          <a:xfrm>
            <a:off x="4633190" y="4100416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5073F6D-B1FF-3C6B-D410-8EB1CD1CC6BE}"/>
              </a:ext>
            </a:extLst>
          </p:cNvPr>
          <p:cNvSpPr/>
          <p:nvPr/>
        </p:nvSpPr>
        <p:spPr>
          <a:xfrm>
            <a:off x="711200" y="4100416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277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다음 시간에는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E2EA44-8F28-D057-0417-48DF8F802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 사용 프로젝트</a:t>
            </a:r>
          </a:p>
        </p:txBody>
      </p:sp>
    </p:spTree>
    <p:extLst>
      <p:ext uri="{BB962C8B-B14F-4D97-AF65-F5344CB8AC3E}">
        <p14:creationId xmlns:p14="http://schemas.microsoft.com/office/powerpoint/2010/main" val="322423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DC7C-7B0E-3C6D-E076-8360438D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7240" y="1625608"/>
            <a:ext cx="2976767" cy="272216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4200" dirty="0"/>
              <a:t>웹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A61B51-B519-D671-5BD1-30E5A43BB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7240" y="4466844"/>
            <a:ext cx="2976767" cy="123420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한글과컴퓨터학원</a:t>
            </a:r>
            <a:endParaRPr lang="en-US" altLang="ko-KR" dirty="0"/>
          </a:p>
          <a:p>
            <a:r>
              <a:rPr lang="ko-KR" altLang="en-US" dirty="0"/>
              <a:t>조교 이서현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F7BD7-BF47-6854-9B01-FD16E670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41" b="30703"/>
          <a:stretch/>
        </p:blipFill>
        <p:spPr>
          <a:xfrm>
            <a:off x="972946" y="2465069"/>
            <a:ext cx="6665571" cy="219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CFCBE-D0A4-A434-D7B6-1C412556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80EC39-B41E-40C9-7DE1-BA3AA4A9EDBC}"/>
              </a:ext>
            </a:extLst>
          </p:cNvPr>
          <p:cNvSpPr/>
          <p:nvPr/>
        </p:nvSpPr>
        <p:spPr>
          <a:xfrm>
            <a:off x="1892228" y="2675753"/>
            <a:ext cx="8407543" cy="3061953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solidFill>
                  <a:sysClr val="windowText" lastClr="000000"/>
                </a:solidFill>
              </a:rPr>
              <a:t>프론트엔드</a:t>
            </a:r>
            <a:r>
              <a:rPr lang="en-US" altLang="ko-KR" sz="4000" dirty="0">
                <a:solidFill>
                  <a:sysClr val="windowText" lastClr="000000"/>
                </a:solidFill>
              </a:rPr>
              <a:t>!</a:t>
            </a:r>
            <a:endParaRPr lang="ko-KR" altLang="en-US" sz="4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84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CFCBE-D0A4-A434-D7B6-1C412556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AC2E9B5-393E-6661-9079-024D95A2A3C5}"/>
              </a:ext>
            </a:extLst>
          </p:cNvPr>
          <p:cNvSpPr/>
          <p:nvPr/>
        </p:nvSpPr>
        <p:spPr>
          <a:xfrm>
            <a:off x="1892228" y="2369714"/>
            <a:ext cx="8407543" cy="725510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ysClr val="windowText" lastClr="000000"/>
                </a:solidFill>
              </a:rPr>
              <a:t>프론트엔드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!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36CE1E-25FB-3C8B-310F-14A918182677}"/>
              </a:ext>
            </a:extLst>
          </p:cNvPr>
          <p:cNvSpPr/>
          <p:nvPr/>
        </p:nvSpPr>
        <p:spPr>
          <a:xfrm>
            <a:off x="1892228" y="3541691"/>
            <a:ext cx="2069205" cy="20692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ysClr val="windowText" lastClr="000000"/>
                </a:solidFill>
              </a:rPr>
              <a:t>HTML</a:t>
            </a:r>
            <a:endParaRPr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E384EE8-B3FF-B83B-F16C-96D2F9D5630B}"/>
              </a:ext>
            </a:extLst>
          </p:cNvPr>
          <p:cNvSpPr/>
          <p:nvPr/>
        </p:nvSpPr>
        <p:spPr>
          <a:xfrm>
            <a:off x="5155843" y="3541691"/>
            <a:ext cx="2069205" cy="206920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ysClr val="windowText" lastClr="000000"/>
                </a:solidFill>
              </a:rPr>
              <a:t>CSS</a:t>
            </a:r>
            <a:endParaRPr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57A0A3C-3A27-F047-514D-3E7133E715FB}"/>
              </a:ext>
            </a:extLst>
          </p:cNvPr>
          <p:cNvSpPr/>
          <p:nvPr/>
        </p:nvSpPr>
        <p:spPr>
          <a:xfrm>
            <a:off x="8230566" y="3541691"/>
            <a:ext cx="2069205" cy="20692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ysClr val="windowText" lastClr="000000"/>
                </a:solidFill>
              </a:rPr>
              <a:t>JS</a:t>
            </a:r>
            <a:endParaRPr lang="ko-KR" altLang="en-US" sz="4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9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CFCBE-D0A4-A434-D7B6-1C412556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AC2E9B5-393E-6661-9079-024D95A2A3C5}"/>
              </a:ext>
            </a:extLst>
          </p:cNvPr>
          <p:cNvSpPr/>
          <p:nvPr/>
        </p:nvSpPr>
        <p:spPr>
          <a:xfrm>
            <a:off x="1892228" y="2369714"/>
            <a:ext cx="8407543" cy="725510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ysClr val="windowText" lastClr="000000"/>
                </a:solidFill>
              </a:rPr>
              <a:t>프론트엔드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!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36CE1E-25FB-3C8B-310F-14A918182677}"/>
              </a:ext>
            </a:extLst>
          </p:cNvPr>
          <p:cNvSpPr/>
          <p:nvPr/>
        </p:nvSpPr>
        <p:spPr>
          <a:xfrm>
            <a:off x="1892228" y="3541692"/>
            <a:ext cx="2069205" cy="7185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ysClr val="windowText" lastClr="000000"/>
                </a:solidFill>
              </a:rPr>
              <a:t>HTML</a:t>
            </a:r>
            <a:endParaRPr lang="ko-KR" alt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E384EE8-B3FF-B83B-F16C-96D2F9D5630B}"/>
              </a:ext>
            </a:extLst>
          </p:cNvPr>
          <p:cNvSpPr/>
          <p:nvPr/>
        </p:nvSpPr>
        <p:spPr>
          <a:xfrm>
            <a:off x="5155843" y="3541692"/>
            <a:ext cx="2069205" cy="718526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ysClr val="windowText" lastClr="000000"/>
                </a:solidFill>
              </a:rPr>
              <a:t>CSS</a:t>
            </a:r>
            <a:endParaRPr lang="ko-KR" alt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57A0A3C-3A27-F047-514D-3E7133E715FB}"/>
              </a:ext>
            </a:extLst>
          </p:cNvPr>
          <p:cNvSpPr/>
          <p:nvPr/>
        </p:nvSpPr>
        <p:spPr>
          <a:xfrm>
            <a:off x="8230566" y="3541692"/>
            <a:ext cx="2069205" cy="7185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ysClr val="windowText" lastClr="000000"/>
                </a:solidFill>
              </a:rPr>
              <a:t>JS</a:t>
            </a:r>
            <a:endParaRPr lang="ko-KR" alt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167C37-9A4B-F637-2E11-A45E380BAD14}"/>
              </a:ext>
            </a:extLst>
          </p:cNvPr>
          <p:cNvSpPr/>
          <p:nvPr/>
        </p:nvSpPr>
        <p:spPr>
          <a:xfrm>
            <a:off x="1892228" y="4614588"/>
            <a:ext cx="2069205" cy="7185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ysClr val="windowText" lastClr="000000"/>
                </a:solidFill>
              </a:rPr>
              <a:t>구조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B1BDC2-64B4-7B76-CD4B-7A703156771E}"/>
              </a:ext>
            </a:extLst>
          </p:cNvPr>
          <p:cNvSpPr/>
          <p:nvPr/>
        </p:nvSpPr>
        <p:spPr>
          <a:xfrm>
            <a:off x="5155843" y="4614588"/>
            <a:ext cx="2069205" cy="718526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ysClr val="windowText" lastClr="000000"/>
                </a:solidFill>
              </a:rPr>
              <a:t>디자인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81F7C9-DC9D-2C54-7AFE-E41AA5331A78}"/>
              </a:ext>
            </a:extLst>
          </p:cNvPr>
          <p:cNvSpPr/>
          <p:nvPr/>
        </p:nvSpPr>
        <p:spPr>
          <a:xfrm>
            <a:off x="8230566" y="4614588"/>
            <a:ext cx="2069205" cy="71852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ysClr val="windowText" lastClr="000000"/>
                </a:solidFill>
              </a:rPr>
              <a:t>스크립팅</a:t>
            </a:r>
            <a:endParaRPr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7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C8D17-A585-E64B-B665-7B283950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24166-063D-7C69-D4DF-594BC05F9B02}"/>
              </a:ext>
            </a:extLst>
          </p:cNvPr>
          <p:cNvSpPr txBox="1"/>
          <p:nvPr/>
        </p:nvSpPr>
        <p:spPr>
          <a:xfrm>
            <a:off x="5125791" y="3520226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+mj-lt"/>
              </a:rPr>
              <a:t>HTML?</a:t>
            </a:r>
            <a:endParaRPr lang="ko-KR" alt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737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C8D17-A585-E64B-B665-7B283950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24166-063D-7C69-D4DF-594BC05F9B02}"/>
              </a:ext>
            </a:extLst>
          </p:cNvPr>
          <p:cNvSpPr txBox="1"/>
          <p:nvPr/>
        </p:nvSpPr>
        <p:spPr>
          <a:xfrm>
            <a:off x="4698797" y="2612634"/>
            <a:ext cx="29995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+mj-lt"/>
              </a:rPr>
              <a:t>H</a:t>
            </a:r>
            <a:r>
              <a:rPr lang="en-US" altLang="ko-KR" sz="5400" dirty="0"/>
              <a:t>yper</a:t>
            </a:r>
          </a:p>
          <a:p>
            <a:r>
              <a:rPr lang="en-US" altLang="ko-KR" sz="5400" dirty="0">
                <a:latin typeface="+mj-lt"/>
              </a:rPr>
              <a:t>T</a:t>
            </a:r>
            <a:r>
              <a:rPr lang="en-US" altLang="ko-KR" sz="5400" dirty="0">
                <a:latin typeface="+mn-ea"/>
              </a:rPr>
              <a:t>ext</a:t>
            </a:r>
          </a:p>
          <a:p>
            <a:r>
              <a:rPr lang="en-US" altLang="ko-KR" sz="5400" dirty="0">
                <a:latin typeface="+mj-lt"/>
              </a:rPr>
              <a:t>M</a:t>
            </a:r>
            <a:r>
              <a:rPr lang="en-US" altLang="ko-KR" sz="5400" dirty="0">
                <a:latin typeface="+mn-ea"/>
              </a:rPr>
              <a:t>arkup</a:t>
            </a:r>
          </a:p>
          <a:p>
            <a:r>
              <a:rPr lang="en-US" altLang="ko-KR" sz="5400" dirty="0">
                <a:latin typeface="+mj-lt"/>
              </a:rPr>
              <a:t>L</a:t>
            </a:r>
            <a:r>
              <a:rPr lang="en-US" altLang="ko-KR" sz="5400" dirty="0">
                <a:latin typeface="+mn-ea"/>
              </a:rPr>
              <a:t>anguage</a:t>
            </a:r>
            <a:endParaRPr lang="ko-KR" altLang="en-US" sz="5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535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BE43C-5554-5CE0-A622-7876BAC10BA5}"/>
              </a:ext>
            </a:extLst>
          </p:cNvPr>
          <p:cNvSpPr txBox="1"/>
          <p:nvPr/>
        </p:nvSpPr>
        <p:spPr>
          <a:xfrm>
            <a:off x="3048000" y="2651271"/>
            <a:ext cx="6096000" cy="2553891"/>
          </a:xfrm>
          <a:prstGeom prst="roundRect">
            <a:avLst/>
          </a:prstGeom>
          <a:solidFill>
            <a:srgbClr val="E9EFF1"/>
          </a:solidFill>
          <a:effectLst>
            <a:outerShdw blurRad="2540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ko-KR" altLang="en-US" b="1" i="0" u="none" strike="noStrike" dirty="0">
                <a:solidFill>
                  <a:srgbClr val="1B1B1B"/>
                </a:solidFill>
                <a:effectLst/>
                <a:latin typeface="Inter"/>
                <a:hlinkClick r:id="rId2" tooltip="Permalink to 그래서 HTML은 무엇일까요?"/>
              </a:rPr>
              <a:t>그래서 </a:t>
            </a:r>
            <a:r>
              <a:rPr lang="en-US" altLang="ko-KR" b="1" i="0" u="none" strike="noStrike">
                <a:solidFill>
                  <a:srgbClr val="1B1B1B"/>
                </a:solidFill>
                <a:effectLst/>
                <a:latin typeface="Inter"/>
                <a:hlinkClick r:id="rId2" tooltip="Permalink to 그래서 HTML은 무엇일까요?"/>
              </a:rPr>
              <a:t>HTML</a:t>
            </a:r>
            <a:r>
              <a:rPr lang="ko-KR" altLang="en-US" b="1" i="0" u="none" strike="noStrike">
                <a:solidFill>
                  <a:srgbClr val="1B1B1B"/>
                </a:solidFill>
                <a:effectLst/>
                <a:latin typeface="Inter"/>
                <a:hlinkClick r:id="rId2" tooltip="Permalink to 그래서 HTML은 무엇일까요?"/>
              </a:rPr>
              <a:t>은 </a:t>
            </a:r>
            <a:r>
              <a:rPr lang="ko-KR" altLang="en-US" b="1" i="0" u="none" strike="noStrike" dirty="0">
                <a:solidFill>
                  <a:srgbClr val="1B1B1B"/>
                </a:solidFill>
                <a:effectLst/>
                <a:latin typeface="Inter"/>
                <a:hlinkClick r:id="rId2" tooltip="Permalink to 그래서 HTML은 무엇일까요?"/>
              </a:rPr>
              <a:t>무엇일까요</a:t>
            </a:r>
            <a:r>
              <a:rPr lang="en-US" altLang="ko-KR" b="1" i="0" u="none" strike="noStrike">
                <a:solidFill>
                  <a:srgbClr val="1B1B1B"/>
                </a:solidFill>
                <a:effectLst/>
                <a:latin typeface="Inter"/>
                <a:hlinkClick r:id="rId2" tooltip="Permalink to 그래서 HTML은 무엇일까요?"/>
              </a:rPr>
              <a:t>?</a:t>
            </a:r>
            <a:endParaRPr lang="ko-KR" altLang="en-US" b="1" i="0" dirty="0">
              <a:solidFill>
                <a:srgbClr val="1B1B1B"/>
              </a:solidFill>
              <a:effectLst/>
              <a:latin typeface="Inter"/>
            </a:endParaRPr>
          </a:p>
          <a:p>
            <a:pPr algn="l"/>
            <a:r>
              <a:rPr lang="en-US" altLang="ko-KR" b="0" i="0">
                <a:solidFill>
                  <a:srgbClr val="1B1B1B"/>
                </a:solidFill>
                <a:effectLst/>
                <a:latin typeface="Inter"/>
              </a:rPr>
              <a:t>HTML </a:t>
            </a:r>
            <a:r>
              <a:rPr lang="ko-KR" altLang="en-US" b="0" i="0">
                <a:solidFill>
                  <a:srgbClr val="1B1B1B"/>
                </a:solidFill>
                <a:effectLst/>
                <a:latin typeface="Inter"/>
              </a:rPr>
              <a:t>은 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Inter"/>
              </a:rPr>
              <a:t>프로그래밍 언어가 아닙니다</a:t>
            </a:r>
            <a:r>
              <a:rPr lang="en-US" altLang="ko-KR" b="0" i="0">
                <a:solidFill>
                  <a:srgbClr val="1B1B1B"/>
                </a:solidFill>
                <a:effectLst/>
                <a:latin typeface="Inter"/>
              </a:rPr>
              <a:t>;  </a:t>
            </a:r>
            <a:r>
              <a:rPr lang="ko-KR" altLang="en-US" b="0" i="0">
                <a:solidFill>
                  <a:srgbClr val="1B1B1B"/>
                </a:solidFill>
                <a:effectLst/>
                <a:latin typeface="Inter"/>
              </a:rPr>
              <a:t>컨텐츠의 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Inter"/>
              </a:rPr>
              <a:t>구조를 정의하는 마크업 언어입니다</a:t>
            </a:r>
            <a:r>
              <a:rPr lang="en-US" altLang="ko-KR" b="0" i="0">
                <a:solidFill>
                  <a:srgbClr val="1B1B1B"/>
                </a:solidFill>
                <a:effectLst/>
                <a:latin typeface="Inter"/>
              </a:rPr>
              <a:t>. HTML</a:t>
            </a:r>
            <a:r>
              <a:rPr lang="ko-KR" altLang="en-US" b="0" i="0">
                <a:solidFill>
                  <a:srgbClr val="1B1B1B"/>
                </a:solidFill>
                <a:effectLst/>
                <a:latin typeface="Inter"/>
              </a:rPr>
              <a:t>은 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Inter"/>
              </a:rPr>
              <a:t>컨텐츠의 서로 다른 부분들을 씌우거나</a:t>
            </a:r>
            <a:r>
              <a:rPr lang="en-US" altLang="ko-KR" b="0" i="0">
                <a:solidFill>
                  <a:srgbClr val="1B1B1B"/>
                </a:solidFill>
                <a:effectLst/>
                <a:latin typeface="Inter"/>
              </a:rPr>
              <a:t>(wrap) </a:t>
            </a:r>
            <a:r>
              <a:rPr lang="ko-KR" altLang="en-US" b="0" i="0">
                <a:solidFill>
                  <a:srgbClr val="1B1B1B"/>
                </a:solidFill>
                <a:effectLst/>
                <a:latin typeface="Inter"/>
              </a:rPr>
              <a:t>감싸서</a:t>
            </a:r>
            <a:r>
              <a:rPr lang="en-US" altLang="ko-KR" b="0" i="0">
                <a:solidFill>
                  <a:srgbClr val="1B1B1B"/>
                </a:solidFill>
                <a:effectLst/>
                <a:latin typeface="Inter"/>
              </a:rPr>
              <a:t>(enclose) </a:t>
            </a:r>
            <a:r>
              <a:rPr lang="ko-KR" altLang="en-US" b="0" i="0">
                <a:solidFill>
                  <a:srgbClr val="1B1B1B"/>
                </a:solidFill>
                <a:effectLst/>
                <a:latin typeface="Inter"/>
              </a:rPr>
              <a:t>다른 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Inter"/>
              </a:rPr>
              <a:t>형식으로 </a:t>
            </a:r>
            <a:r>
              <a:rPr lang="ko-KR" altLang="en-US" b="0" i="0" dirty="0" err="1">
                <a:solidFill>
                  <a:srgbClr val="1B1B1B"/>
                </a:solidFill>
                <a:effectLst/>
                <a:latin typeface="Inter"/>
              </a:rPr>
              <a:t>보이게하거나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Inter"/>
              </a:rPr>
              <a:t> 특정한 방식으로 동작하도록 하는 일련의 </a:t>
            </a:r>
            <a:r>
              <a:rPr lang="ko-KR" altLang="en-US" b="1" i="0" dirty="0">
                <a:solidFill>
                  <a:srgbClr val="1B1B1B"/>
                </a:solidFill>
                <a:effectLst/>
                <a:latin typeface="Inter"/>
              </a:rPr>
              <a:t>요소</a:t>
            </a:r>
            <a:r>
              <a:rPr lang="en-US" altLang="ko-KR" b="1" i="0">
                <a:solidFill>
                  <a:srgbClr val="1B1B1B"/>
                </a:solidFill>
                <a:effectLst/>
                <a:latin typeface="Inter"/>
              </a:rPr>
              <a:t>(</a:t>
            </a:r>
            <a:r>
              <a:rPr lang="en-US" altLang="ko-KR" b="1" i="0" u="sng">
                <a:solidFill>
                  <a:srgbClr val="1B1B1B"/>
                </a:solidFill>
                <a:effectLst/>
                <a:latin typeface="Inter"/>
                <a:hlinkClick r:id="rId3"/>
              </a:rPr>
              <a:t>elements</a:t>
            </a:r>
            <a:r>
              <a:rPr lang="en-US" altLang="ko-KR" b="1" i="0">
                <a:solidFill>
                  <a:srgbClr val="1B1B1B"/>
                </a:solidFill>
                <a:effectLst/>
                <a:latin typeface="Inter"/>
              </a:rPr>
              <a:t>)</a:t>
            </a:r>
            <a:r>
              <a:rPr lang="ko-KR" altLang="en-US" b="0" i="0">
                <a:solidFill>
                  <a:srgbClr val="1B1B1B"/>
                </a:solidFill>
                <a:effectLst/>
                <a:latin typeface="Inter"/>
              </a:rPr>
              <a:t>로 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Inter"/>
              </a:rPr>
              <a:t>이루어져 있습니다</a:t>
            </a:r>
            <a:r>
              <a:rPr lang="en-US" altLang="ko-KR" b="0" i="0">
                <a:solidFill>
                  <a:srgbClr val="1B1B1B"/>
                </a:solidFill>
                <a:effectLst/>
                <a:latin typeface="Inter"/>
              </a:rPr>
              <a:t>. </a:t>
            </a:r>
            <a:r>
              <a:rPr lang="en-US" altLang="ko-KR" b="0" i="0" u="sng">
                <a:solidFill>
                  <a:srgbClr val="1B1B1B"/>
                </a:solidFill>
                <a:effectLst/>
                <a:latin typeface="Inter"/>
                <a:hlinkClick r:id="rId4"/>
              </a:rPr>
              <a:t>tags</a:t>
            </a:r>
            <a:r>
              <a:rPr lang="ko-KR" altLang="en-US" b="0" i="0">
                <a:solidFill>
                  <a:srgbClr val="1B1B1B"/>
                </a:solidFill>
                <a:effectLst/>
                <a:latin typeface="Inter"/>
              </a:rPr>
              <a:t>로 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Inter"/>
              </a:rPr>
              <a:t>감싸는 것으로 단어나 이미지를 다른 어딘가로 하이퍼링크</a:t>
            </a:r>
            <a:r>
              <a:rPr lang="en-US" altLang="ko-KR" b="0" i="0">
                <a:solidFill>
                  <a:srgbClr val="1B1B1B"/>
                </a:solidFill>
                <a:effectLst/>
                <a:latin typeface="Inter"/>
              </a:rPr>
              <a:t>(hyperlink)</a:t>
            </a:r>
            <a:r>
              <a:rPr lang="ko-KR" altLang="en-US" b="0" i="0">
                <a:solidFill>
                  <a:srgbClr val="1B1B1B"/>
                </a:solidFill>
                <a:effectLst/>
                <a:latin typeface="Inter"/>
              </a:rPr>
              <a:t>하거나 </a:t>
            </a:r>
            <a:r>
              <a:rPr lang="ko-KR" altLang="en-US" b="0" i="0" dirty="0">
                <a:solidFill>
                  <a:srgbClr val="1B1B1B"/>
                </a:solidFill>
                <a:effectLst/>
                <a:latin typeface="Inter"/>
              </a:rPr>
              <a:t>단어들을 이탤릭체로 표시하고 글씨체를 크게 또는 작게 만드는 등의 일을 할 수 있습니다</a:t>
            </a:r>
            <a:r>
              <a:rPr lang="en-US" altLang="ko-KR" b="0" i="0">
                <a:solidFill>
                  <a:srgbClr val="1B1B1B"/>
                </a:solidFill>
                <a:effectLst/>
                <a:latin typeface="Inter"/>
              </a:rPr>
              <a:t>.</a:t>
            </a:r>
            <a:endParaRPr lang="en-US" altLang="ko-KR" b="0" i="0" dirty="0">
              <a:solidFill>
                <a:srgbClr val="1B1B1B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22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5DC48-1543-8B2B-2882-C13D87D16392}"/>
              </a:ext>
            </a:extLst>
          </p:cNvPr>
          <p:cNvSpPr txBox="1"/>
          <p:nvPr/>
        </p:nvSpPr>
        <p:spPr>
          <a:xfrm>
            <a:off x="3048000" y="2287660"/>
            <a:ext cx="6096000" cy="8057614"/>
          </a:xfrm>
          <a:prstGeom prst="roundRect">
            <a:avLst/>
          </a:prstGeom>
          <a:solidFill>
            <a:srgbClr val="E9EFF1"/>
          </a:solidFill>
          <a:effectLst>
            <a:outerShdw blurRad="2540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ko-KR" altLang="en-US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그래서 </a:t>
            </a:r>
            <a:r>
              <a:rPr lang="en-US" altLang="ko-KR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HTML</a:t>
            </a:r>
            <a:r>
              <a:rPr lang="ko-KR" altLang="en-US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 무엇일까요</a:t>
            </a:r>
            <a:r>
              <a:rPr lang="en-US" altLang="ko-KR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?</a:t>
            </a:r>
            <a:endParaRPr lang="ko-KR" altLang="en-US" sz="3200" b="1" i="0" dirty="0">
              <a:solidFill>
                <a:schemeClr val="bg1">
                  <a:lumMod val="85000"/>
                </a:schemeClr>
              </a:solidFill>
              <a:effectLst/>
              <a:latin typeface="Inter"/>
            </a:endParaRPr>
          </a:p>
          <a:p>
            <a:pPr algn="l"/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HTML 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 프로그래밍 언어가 아닙니다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;  </a:t>
            </a:r>
            <a:r>
              <a:rPr lang="ko-KR" altLang="en-US" sz="3200" b="0" i="0" dirty="0">
                <a:solidFill>
                  <a:srgbClr val="1B1B1B"/>
                </a:solidFill>
                <a:effectLst/>
                <a:latin typeface="Inter"/>
              </a:rPr>
              <a:t>컨텐츠의 구조를 정의하는 마크업 언어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입니다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 HTML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 컨텐츠의 서로 다른 부분들을 씌우거나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(wrap) 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감싸서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(enclose) 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다른 형식으로 </a:t>
            </a:r>
            <a:r>
              <a:rPr lang="ko-KR" altLang="en-US" sz="32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보이게하거나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 특정한 방식으로 동작하도록 하는 일련의 </a:t>
            </a:r>
            <a:r>
              <a:rPr lang="ko-KR" altLang="en-US" sz="32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요소</a:t>
            </a:r>
            <a:r>
              <a:rPr lang="en-US" altLang="ko-KR" sz="32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</a:t>
            </a:r>
            <a:r>
              <a:rPr lang="en-US" altLang="ko-KR" sz="3200" b="1" i="0" u="sng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elements</a:t>
            </a:r>
            <a:r>
              <a:rPr lang="en-US" altLang="ko-KR" sz="32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)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로 이루어져 있습니다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 </a:t>
            </a:r>
            <a:r>
              <a:rPr lang="en-US" altLang="ko-KR" sz="3200" b="0" i="0" u="sng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tags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로 감싸는 것으로 단어나 이미지를 다른 어딘가로 하이퍼링크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(hyperlink)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하거나 단어들을 이탤릭체로 표시하고 글씨체를 크게 또는 작게 만드는 등의 일을 할 수 있습니다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25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5DC48-1543-8B2B-2882-C13D87D16392}"/>
              </a:ext>
            </a:extLst>
          </p:cNvPr>
          <p:cNvSpPr txBox="1"/>
          <p:nvPr/>
        </p:nvSpPr>
        <p:spPr>
          <a:xfrm>
            <a:off x="3048000" y="647836"/>
            <a:ext cx="6096000" cy="8057614"/>
          </a:xfrm>
          <a:prstGeom prst="roundRect">
            <a:avLst/>
          </a:prstGeom>
          <a:solidFill>
            <a:srgbClr val="E9EFF1"/>
          </a:solidFill>
          <a:effectLst>
            <a:outerShdw blurRad="2540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ko-KR" altLang="en-US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그래서 </a:t>
            </a:r>
            <a:r>
              <a:rPr lang="en-US" altLang="ko-KR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HTML</a:t>
            </a:r>
            <a:r>
              <a:rPr lang="ko-KR" altLang="en-US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 무엇일까요</a:t>
            </a:r>
            <a:r>
              <a:rPr lang="en-US" altLang="ko-KR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?</a:t>
            </a:r>
            <a:endParaRPr lang="ko-KR" altLang="en-US" sz="3200" b="1" i="0" dirty="0">
              <a:solidFill>
                <a:schemeClr val="bg1">
                  <a:lumMod val="85000"/>
                </a:schemeClr>
              </a:solidFill>
              <a:effectLst/>
              <a:latin typeface="Inter"/>
            </a:endParaRPr>
          </a:p>
          <a:p>
            <a:pPr algn="l"/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HTML 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 프로그래밍 언어가 아닙니다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;  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컨텐츠의 구조를 정의하는 마크업 언어입니다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 HTML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 컨텐츠의 </a:t>
            </a:r>
            <a:r>
              <a:rPr lang="ko-KR" altLang="en-US" sz="3200" b="0" i="0" dirty="0">
                <a:effectLst/>
                <a:latin typeface="Inter"/>
              </a:rPr>
              <a:t>서로 다른 부분들을 씌우거나</a:t>
            </a:r>
            <a:r>
              <a:rPr lang="en-US" altLang="ko-KR" sz="3200" b="0" i="0" dirty="0">
                <a:effectLst/>
                <a:latin typeface="Inter"/>
              </a:rPr>
              <a:t>(wrap) </a:t>
            </a:r>
            <a:r>
              <a:rPr lang="ko-KR" altLang="en-US" sz="3200" b="0" i="0" dirty="0">
                <a:effectLst/>
                <a:latin typeface="Inter"/>
              </a:rPr>
              <a:t>감싸서</a:t>
            </a:r>
            <a:r>
              <a:rPr lang="en-US" altLang="ko-KR" sz="3200" b="0" i="0" dirty="0">
                <a:effectLst/>
                <a:latin typeface="Inter"/>
              </a:rPr>
              <a:t>(enclose) 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다른 형식으로 </a:t>
            </a:r>
            <a:r>
              <a:rPr lang="ko-KR" altLang="en-US" sz="32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보이게하거나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 특정한 방식으로 동작하도록 하는 </a:t>
            </a:r>
            <a:r>
              <a:rPr lang="ko-KR" altLang="en-US" sz="3200" b="0" i="0" dirty="0">
                <a:effectLst/>
                <a:latin typeface="Inter"/>
              </a:rPr>
              <a:t>일련의 </a:t>
            </a:r>
            <a:r>
              <a:rPr lang="ko-KR" altLang="en-US" sz="3200" b="1" i="0" dirty="0">
                <a:effectLst/>
                <a:latin typeface="Inter"/>
              </a:rPr>
              <a:t>요소</a:t>
            </a:r>
            <a:r>
              <a:rPr lang="en-US" altLang="ko-KR" sz="32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</a:t>
            </a:r>
            <a:r>
              <a:rPr lang="en-US" altLang="ko-KR" sz="3200" b="1" i="0" u="sng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elements</a:t>
            </a:r>
            <a:r>
              <a:rPr lang="en-US" altLang="ko-KR" sz="32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)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로 이루어져 있습니다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 </a:t>
            </a:r>
            <a:r>
              <a:rPr lang="en-US" altLang="ko-KR" sz="3200" b="0" i="0" u="sng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tags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로 감싸는 것으로 단어나 이미지를 다른 어딘가로 하이퍼링크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(hyperlink)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하거나 단어들을 이탤릭체로 표시하고 글씨체를 크게 또는 작게 만드는 등의 일을 할 수 있습니다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408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5DC48-1543-8B2B-2882-C13D87D16392}"/>
              </a:ext>
            </a:extLst>
          </p:cNvPr>
          <p:cNvSpPr txBox="1"/>
          <p:nvPr/>
        </p:nvSpPr>
        <p:spPr>
          <a:xfrm>
            <a:off x="3048000" y="-1199614"/>
            <a:ext cx="6096000" cy="8057614"/>
          </a:xfrm>
          <a:prstGeom prst="roundRect">
            <a:avLst/>
          </a:prstGeom>
          <a:solidFill>
            <a:srgbClr val="E9EFF1"/>
          </a:solidFill>
          <a:effectLst>
            <a:outerShdw blurRad="2540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ko-KR" altLang="en-US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그래서 </a:t>
            </a:r>
            <a:r>
              <a:rPr lang="en-US" altLang="ko-KR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HTML</a:t>
            </a:r>
            <a:r>
              <a:rPr lang="ko-KR" altLang="en-US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 무엇일까요</a:t>
            </a:r>
            <a:r>
              <a:rPr lang="en-US" altLang="ko-KR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?</a:t>
            </a:r>
            <a:endParaRPr lang="ko-KR" altLang="en-US" sz="3200" b="1" i="0" dirty="0">
              <a:solidFill>
                <a:schemeClr val="bg1">
                  <a:lumMod val="85000"/>
                </a:schemeClr>
              </a:solidFill>
              <a:effectLst/>
              <a:latin typeface="Inter"/>
            </a:endParaRPr>
          </a:p>
          <a:p>
            <a:pPr algn="l"/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HTML 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 프로그래밍 언어가 아닙니다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;  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컨텐츠의 구조를 정의하는 마크업 언어입니다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 HTML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 컨텐츠의 서로 다른 부분들을 씌우거나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(wrap) 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감싸서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(enclose) 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다른 형식으로 </a:t>
            </a:r>
            <a:r>
              <a:rPr lang="ko-KR" altLang="en-US" sz="32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보이게하거나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 특정한 방식으로 동작하도록 하는 일련의 </a:t>
            </a:r>
            <a:r>
              <a:rPr lang="ko-KR" altLang="en-US" sz="32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요소</a:t>
            </a:r>
            <a:r>
              <a:rPr lang="en-US" altLang="ko-KR" sz="32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</a:t>
            </a:r>
            <a:r>
              <a:rPr lang="en-US" altLang="ko-KR" sz="3200" b="1" i="0" u="sng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elements</a:t>
            </a:r>
            <a:r>
              <a:rPr lang="en-US" altLang="ko-KR" sz="32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)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로 이루어져 있습니다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 </a:t>
            </a:r>
            <a:r>
              <a:rPr lang="en-US" altLang="ko-KR" sz="3200" b="0" i="0" u="sng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tags</a:t>
            </a:r>
            <a:r>
              <a:rPr lang="ko-KR" altLang="en-US" sz="3200" b="0" i="0" dirty="0">
                <a:effectLst/>
                <a:latin typeface="Inter"/>
              </a:rPr>
              <a:t>로 감싸는 것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으로 단어나 이미지를 다른 어딘가로 하이퍼링크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(hyperlink)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하거나 단어들을 이탤릭체로 표시하고 글씨체를 크게 또는 작게 만드는 등의 일을 할 수 있습니다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598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 descr="네이버 - NAVER - Google Play 앱">
            <a:extLst>
              <a:ext uri="{FF2B5EF4-FFF2-40B4-BE49-F238E27FC236}">
                <a16:creationId xmlns:a16="http://schemas.microsoft.com/office/drawing/2014/main" id="{657F5B0B-8B9E-BE82-CA37-A6EAFE94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808" y="304929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- Google Play 앱">
            <a:extLst>
              <a:ext uri="{FF2B5EF4-FFF2-40B4-BE49-F238E27FC236}">
                <a16:creationId xmlns:a16="http://schemas.microsoft.com/office/drawing/2014/main" id="{B3342286-8108-AD4B-B0A1-706C8D3CA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546" y="304929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86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5DC48-1543-8B2B-2882-C13D87D16392}"/>
              </a:ext>
            </a:extLst>
          </p:cNvPr>
          <p:cNvSpPr txBox="1"/>
          <p:nvPr/>
        </p:nvSpPr>
        <p:spPr>
          <a:xfrm>
            <a:off x="3048000" y="-8575774"/>
            <a:ext cx="6096000" cy="8057614"/>
          </a:xfrm>
          <a:prstGeom prst="roundRect">
            <a:avLst/>
          </a:prstGeom>
          <a:solidFill>
            <a:srgbClr val="E9EFF1"/>
          </a:solidFill>
          <a:effectLst>
            <a:outerShdw blurRad="2540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ko-KR" altLang="en-US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그래서 </a:t>
            </a:r>
            <a:r>
              <a:rPr lang="en-US" altLang="ko-KR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HTML</a:t>
            </a:r>
            <a:r>
              <a:rPr lang="ko-KR" altLang="en-US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 무엇일까요</a:t>
            </a:r>
            <a:r>
              <a:rPr lang="en-US" altLang="ko-KR" sz="32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?</a:t>
            </a:r>
            <a:endParaRPr lang="ko-KR" altLang="en-US" sz="3200" b="1" i="0" dirty="0">
              <a:solidFill>
                <a:schemeClr val="bg1">
                  <a:lumMod val="85000"/>
                </a:schemeClr>
              </a:solidFill>
              <a:effectLst/>
              <a:latin typeface="Inter"/>
            </a:endParaRPr>
          </a:p>
          <a:p>
            <a:pPr algn="l"/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HTML 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 프로그래밍 언어가 아닙니다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;  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컨텐츠의 구조를 정의하는 마크업 언어입니다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 HTML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은 컨텐츠의 서로 다른 부분들을 씌우거나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(wrap) 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감싸서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(enclose) 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다른 형식으로 </a:t>
            </a:r>
            <a:r>
              <a:rPr lang="ko-KR" altLang="en-US" sz="32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보이게하거나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 특정한 방식으로 동작하도록 하는 일련의 </a:t>
            </a:r>
            <a:r>
              <a:rPr lang="ko-KR" altLang="en-US" sz="32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요소</a:t>
            </a:r>
            <a:r>
              <a:rPr lang="en-US" altLang="ko-KR" sz="32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</a:t>
            </a:r>
            <a:r>
              <a:rPr lang="en-US" altLang="ko-KR" sz="3200" b="1" i="0" u="sng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elements</a:t>
            </a:r>
            <a:r>
              <a:rPr lang="en-US" altLang="ko-KR" sz="32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)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로 이루어져 있습니다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 </a:t>
            </a:r>
            <a:r>
              <a:rPr lang="en-US" altLang="ko-KR" sz="3200" b="0" i="0" u="sng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tags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로 감싸는 것으로 단어나 이미지를 다른 어딘가로 하이퍼링크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(hyperlink)</a:t>
            </a:r>
            <a:r>
              <a:rPr lang="ko-KR" altLang="en-US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하거나 단어들을 이탤릭체로 표시하고 글씨체를 크게 또는 작게 만드는 등의 일을 할 수 있습니다</a:t>
            </a:r>
            <a:r>
              <a:rPr lang="en-US" altLang="ko-KR" sz="3200" b="0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3236892" y="3172127"/>
            <a:ext cx="5907108" cy="206920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en-US" altLang="ko-KR" sz="24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이것은 </a:t>
            </a:r>
            <a:r>
              <a:rPr lang="en-US" altLang="ko-KR" sz="24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HTML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코드입니다</a:t>
            </a:r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!&lt;/</a:t>
            </a:r>
            <a:r>
              <a:rPr lang="en-US" altLang="ko-KR" sz="24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endParaRPr lang="ko-KR" altLang="en-US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96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- </a:t>
            </a:r>
            <a:r>
              <a:rPr lang="ko-KR" altLang="en-US" dirty="0"/>
              <a:t>태그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981372" y="2860003"/>
            <a:ext cx="10418148" cy="269345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en-US" altLang="ko-KR" sz="48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48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r>
              <a:rPr lang="ko-KR" altLang="en-US" sz="48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이것은 </a:t>
            </a:r>
            <a:r>
              <a:rPr lang="en-US" altLang="ko-KR" sz="48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HTML</a:t>
            </a:r>
            <a:r>
              <a:rPr lang="ko-KR" altLang="en-US" sz="48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코드입니다</a:t>
            </a:r>
            <a:r>
              <a:rPr lang="en-US" altLang="ko-KR" sz="48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!&lt;/</a:t>
            </a:r>
            <a:r>
              <a:rPr lang="en-US" altLang="ko-KR" sz="48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48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endParaRPr lang="ko-KR" altLang="en-US" sz="48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CB1FB-6D1B-7664-7180-4C99E9CDB50D}"/>
              </a:ext>
            </a:extLst>
          </p:cNvPr>
          <p:cNvSpPr txBox="1"/>
          <p:nvPr/>
        </p:nvSpPr>
        <p:spPr>
          <a:xfrm>
            <a:off x="5803291" y="518412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225391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- </a:t>
            </a:r>
            <a:r>
              <a:rPr lang="ko-KR" altLang="en-US" dirty="0"/>
              <a:t>태그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981372" y="2860003"/>
            <a:ext cx="10418148" cy="269345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&lt;p&gt;</a:t>
            </a:r>
            <a:r>
              <a:rPr lang="ko-KR" altLang="en-US" sz="48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이것은 </a:t>
            </a:r>
            <a:r>
              <a:rPr lang="en-US" altLang="ko-KR" sz="4800" b="0" i="0" dirty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HTML</a:t>
            </a:r>
            <a:r>
              <a:rPr lang="ko-KR" altLang="en-US" sz="48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코드입니다</a:t>
            </a:r>
            <a:r>
              <a:rPr lang="en-US" altLang="ko-KR" sz="48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</a:t>
            </a:r>
            <a:r>
              <a:rPr lang="en-US" altLang="ko-KR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&lt;/p&gt;</a:t>
            </a:r>
            <a:endParaRPr lang="ko-KR" altLang="en-US" sz="4800" dirty="0">
              <a:solidFill>
                <a:schemeClr val="bg1">
                  <a:lumMod val="8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CB1FB-6D1B-7664-7180-4C99E9CDB50D}"/>
              </a:ext>
            </a:extLst>
          </p:cNvPr>
          <p:cNvSpPr txBox="1"/>
          <p:nvPr/>
        </p:nvSpPr>
        <p:spPr>
          <a:xfrm>
            <a:off x="5797549" y="518412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콘텐츠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09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- </a:t>
            </a:r>
            <a:r>
              <a:rPr lang="ko-KR" altLang="en-US" dirty="0"/>
              <a:t>태그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981372" y="2860003"/>
            <a:ext cx="10418148" cy="269345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en-US" altLang="ko-KR" sz="4800" b="0" i="0" dirty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48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r>
              <a:rPr lang="ko-KR" altLang="en-US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이것은 </a:t>
            </a:r>
            <a:r>
              <a:rPr lang="en-US" altLang="ko-KR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HTML</a:t>
            </a:r>
            <a:r>
              <a:rPr lang="ko-KR" altLang="en-US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코드입니다</a:t>
            </a:r>
            <a:r>
              <a:rPr lang="en-US" altLang="ko-KR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!&lt;/p&gt;</a:t>
            </a:r>
            <a:endParaRPr lang="ko-KR" altLang="en-US" sz="4800" dirty="0">
              <a:solidFill>
                <a:schemeClr val="bg1">
                  <a:lumMod val="8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CB1FB-6D1B-7664-7180-4C99E9CDB50D}"/>
              </a:ext>
            </a:extLst>
          </p:cNvPr>
          <p:cNvSpPr txBox="1"/>
          <p:nvPr/>
        </p:nvSpPr>
        <p:spPr>
          <a:xfrm>
            <a:off x="5666905" y="518412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여는 태그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30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- </a:t>
            </a:r>
            <a:r>
              <a:rPr lang="ko-KR" altLang="en-US" dirty="0"/>
              <a:t>태그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981372" y="2860003"/>
            <a:ext cx="10418148" cy="269345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&lt;p&gt;</a:t>
            </a:r>
            <a:r>
              <a:rPr lang="ko-KR" altLang="en-US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이것은 </a:t>
            </a:r>
            <a:r>
              <a:rPr lang="en-US" altLang="ko-KR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HTML</a:t>
            </a:r>
            <a:r>
              <a:rPr lang="ko-KR" altLang="en-US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코드입니다</a:t>
            </a:r>
            <a:r>
              <a:rPr lang="en-US" altLang="ko-KR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</a:t>
            </a:r>
            <a:r>
              <a:rPr lang="en-US" altLang="ko-KR" sz="48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</a:t>
            </a:r>
            <a:r>
              <a:rPr lang="en-US" altLang="ko-KR" sz="4800" b="0" i="0" dirty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48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endParaRPr lang="ko-KR" altLang="en-US" sz="48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CB1FB-6D1B-7664-7180-4C99E9CDB50D}"/>
              </a:ext>
            </a:extLst>
          </p:cNvPr>
          <p:cNvSpPr txBox="1"/>
          <p:nvPr/>
        </p:nvSpPr>
        <p:spPr>
          <a:xfrm>
            <a:off x="5572459" y="518412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닫는 태그</a:t>
            </a:r>
          </a:p>
        </p:txBody>
      </p:sp>
    </p:spTree>
    <p:extLst>
      <p:ext uri="{BB962C8B-B14F-4D97-AF65-F5344CB8AC3E}">
        <p14:creationId xmlns:p14="http://schemas.microsoft.com/office/powerpoint/2010/main" val="227139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- </a:t>
            </a:r>
            <a:r>
              <a:rPr lang="ko-KR" altLang="en-US" dirty="0"/>
              <a:t>태그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B72E5A-4EBD-0100-2C32-B0B8E4BDB9F1}"/>
              </a:ext>
            </a:extLst>
          </p:cNvPr>
          <p:cNvSpPr/>
          <p:nvPr/>
        </p:nvSpPr>
        <p:spPr>
          <a:xfrm>
            <a:off x="3236892" y="2464991"/>
            <a:ext cx="5907108" cy="1216993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en-US" altLang="ko-KR" sz="24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이것은 </a:t>
            </a:r>
            <a:r>
              <a:rPr lang="en-US" altLang="ko-KR" sz="24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HTML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코드입니다</a:t>
            </a:r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!&lt;/</a:t>
            </a:r>
            <a:r>
              <a:rPr lang="en-US" altLang="ko-KR" sz="24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endParaRPr lang="ko-KR" altLang="en-US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99EFE7-D32C-AE81-B3BE-6F8B74D553E8}"/>
              </a:ext>
            </a:extLst>
          </p:cNvPr>
          <p:cNvSpPr/>
          <p:nvPr/>
        </p:nvSpPr>
        <p:spPr>
          <a:xfrm>
            <a:off x="3236892" y="4333757"/>
            <a:ext cx="5907108" cy="1216993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n-ea"/>
              </a:rPr>
              <a:t>img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n-ea"/>
              </a:rPr>
              <a:t>src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"images/jungol.png"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 alt=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</a:t>
            </a:r>
            <a:r>
              <a:rPr lang="ko-KR" altLang="en-US" sz="2400" b="0" i="0" dirty="0">
                <a:solidFill>
                  <a:srgbClr val="756BB1"/>
                </a:solidFill>
                <a:effectLst/>
                <a:latin typeface="+mn-ea"/>
              </a:rPr>
              <a:t>이미지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054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- </a:t>
            </a:r>
            <a:r>
              <a:rPr lang="ko-KR" altLang="en-US" dirty="0"/>
              <a:t>속성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B72E5A-4EBD-0100-2C32-B0B8E4BDB9F1}"/>
              </a:ext>
            </a:extLst>
          </p:cNvPr>
          <p:cNvSpPr/>
          <p:nvPr/>
        </p:nvSpPr>
        <p:spPr>
          <a:xfrm>
            <a:off x="3236892" y="2464991"/>
            <a:ext cx="5907108" cy="1216993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i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&lt;p&gt;</a:t>
            </a:r>
            <a:r>
              <a:rPr lang="ko-KR" altLang="en-US" sz="2400" b="0" i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이것은 </a:t>
            </a:r>
            <a:r>
              <a:rPr lang="en-US" altLang="ko-KR" sz="2400" b="0" i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HTML</a:t>
            </a:r>
            <a:r>
              <a:rPr lang="ko-KR" altLang="en-US" sz="2400" b="0" i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코드입니다</a:t>
            </a:r>
            <a:r>
              <a:rPr lang="en-US" altLang="ko-KR" sz="2400" b="0" i="0">
                <a:solidFill>
                  <a:schemeClr val="bg1">
                    <a:lumMod val="85000"/>
                  </a:schemeClr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!&lt;/p&gt;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99EFE7-D32C-AE81-B3BE-6F8B74D553E8}"/>
              </a:ext>
            </a:extLst>
          </p:cNvPr>
          <p:cNvSpPr/>
          <p:nvPr/>
        </p:nvSpPr>
        <p:spPr>
          <a:xfrm>
            <a:off x="3236892" y="4333757"/>
            <a:ext cx="5907108" cy="1216993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</a:rPr>
              <a:t>&lt;</a:t>
            </a:r>
            <a:r>
              <a:rPr lang="en-US" altLang="ko-KR" sz="24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+mn-ea"/>
              </a:rPr>
              <a:t>img</a:t>
            </a:r>
            <a:r>
              <a:rPr lang="en-US" altLang="ko-KR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n-ea"/>
              </a:rPr>
              <a:t>src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"images/jungol.png"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 alt=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</a:t>
            </a:r>
            <a:r>
              <a:rPr lang="ko-KR" altLang="en-US" sz="2400" b="0" i="0" dirty="0">
                <a:solidFill>
                  <a:srgbClr val="756BB1"/>
                </a:solidFill>
                <a:effectLst/>
                <a:latin typeface="+mn-ea"/>
              </a:rPr>
              <a:t>이미지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</a:t>
            </a:r>
            <a:r>
              <a:rPr lang="en-US" altLang="ko-KR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</a:rPr>
              <a:t>&gt;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03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- </a:t>
            </a:r>
            <a:r>
              <a:rPr lang="ko-KR" altLang="en-US" dirty="0"/>
              <a:t>중첩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3236892" y="3172127"/>
            <a:ext cx="5907108" cy="206920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en-US" altLang="ko-KR" sz="24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이것은 </a:t>
            </a:r>
            <a:r>
              <a:rPr lang="en-US" altLang="ko-KR" sz="24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HTML</a:t>
            </a:r>
            <a:r>
              <a:rPr lang="ko-KR" altLang="en-US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코드입니다</a:t>
            </a:r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!&lt;/</a:t>
            </a:r>
            <a:r>
              <a:rPr lang="en-US" altLang="ko-KR" sz="2400" b="0" i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2400" b="0" i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endParaRPr lang="ko-KR" altLang="en-US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92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615356" y="2251631"/>
            <a:ext cx="9150180" cy="3923617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&lt;!DOCTYPE html&gt;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&lt;html&gt;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&lt;head&gt;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&lt;meta charset=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"utf-8"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&lt;title&gt;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웹 페이지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&lt;/title&gt;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&lt;/head&gt;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	&lt;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n-ea"/>
              </a:rPr>
              <a:t>img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n-ea"/>
              </a:rPr>
              <a:t>src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"images/jungol.png"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 alt=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＂</a:t>
            </a:r>
            <a:r>
              <a:rPr lang="ko-KR" altLang="en-US" sz="2400" b="0" i="0" dirty="0" err="1">
                <a:solidFill>
                  <a:srgbClr val="756BB1"/>
                </a:solidFill>
                <a:effectLst/>
                <a:latin typeface="+mn-ea"/>
              </a:rPr>
              <a:t>정올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&lt;/html&gt;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05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5F8DB77-11ED-642D-3C00-DB4108DB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542" y="2014062"/>
            <a:ext cx="4049330" cy="4385336"/>
          </a:xfrm>
          <a:prstGeom prst="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91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90462-904B-8CCC-A03F-E845DA3E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0153EA-8A90-821B-F532-DDFFF31D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93" y="315354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cord - 친구와 대화, 영상 채팅, 모임 - Google Play 앱">
            <a:extLst>
              <a:ext uri="{FF2B5EF4-FFF2-40B4-BE49-F238E27FC236}">
                <a16:creationId xmlns:a16="http://schemas.microsoft.com/office/drawing/2014/main" id="{E92724F9-4455-A4C5-F100-9C4DC820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91" y="315354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essenger (software) - Wikipedia">
            <a:extLst>
              <a:ext uri="{FF2B5EF4-FFF2-40B4-BE49-F238E27FC236}">
                <a16:creationId xmlns:a16="http://schemas.microsoft.com/office/drawing/2014/main" id="{4FB5B3E9-877C-D742-67DE-433CF2E7D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859" y="315354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icrosoft Teams – Apps on Google Play">
            <a:extLst>
              <a:ext uri="{FF2B5EF4-FFF2-40B4-BE49-F238E27FC236}">
                <a16:creationId xmlns:a16="http://schemas.microsoft.com/office/drawing/2014/main" id="{1EAAD7A5-A217-9EF9-98F2-22266EE0B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555" y="315354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otify - YouTube">
            <a:extLst>
              <a:ext uri="{FF2B5EF4-FFF2-40B4-BE49-F238E27FC236}">
                <a16:creationId xmlns:a16="http://schemas.microsoft.com/office/drawing/2014/main" id="{7E4A0912-6F46-A6F7-A749-9FDB211D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425" y="315354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6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5F8DB77-11ED-642D-3C00-DB4108DB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72724" y="2014062"/>
            <a:ext cx="4044966" cy="4385336"/>
          </a:xfrm>
          <a:prstGeom prst="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4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615356" y="2251631"/>
            <a:ext cx="9150180" cy="3923617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&lt;!DOCTYPE html&gt;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&lt;html&gt;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&lt;head&gt;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&lt;meta charset=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"utf-8"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&lt;title&gt;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웹 페이지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&lt;/title&gt;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&lt;/head&gt;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	&lt;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n-ea"/>
              </a:rPr>
              <a:t>img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n-ea"/>
              </a:rPr>
              <a:t>src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"images/jungol.png"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 alt=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＂</a:t>
            </a:r>
            <a:r>
              <a:rPr lang="ko-KR" altLang="en-US" sz="2400" b="0" i="0" dirty="0" err="1">
                <a:solidFill>
                  <a:srgbClr val="756BB1"/>
                </a:solidFill>
                <a:effectLst/>
                <a:latin typeface="+mn-ea"/>
              </a:rPr>
              <a:t>정올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&lt;/html&gt;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269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304460" y="2818559"/>
            <a:ext cx="4078308" cy="2582497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&lt;!DOCTYPE html&gt;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&lt;html&gt;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&lt;head&gt;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&lt;meta charset=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"utf-8"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&lt;title&gt;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+mn-ea"/>
              </a:rPr>
              <a:t>웹 페이지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&lt;/title&gt;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&lt;/head&gt;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	&lt;</a:t>
            </a:r>
            <a:r>
              <a:rPr lang="en-US" altLang="ko-KR" sz="1200" b="0" i="0" dirty="0" err="1">
                <a:solidFill>
                  <a:srgbClr val="3182BD"/>
                </a:solidFill>
                <a:effectLst/>
                <a:latin typeface="+mn-ea"/>
              </a:rPr>
              <a:t>img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1200" b="0" i="0" dirty="0" err="1">
                <a:solidFill>
                  <a:srgbClr val="3182BD"/>
                </a:solidFill>
                <a:effectLst/>
                <a:latin typeface="+mn-ea"/>
              </a:rPr>
              <a:t>src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"images/jungol.png"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 alt=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＂</a:t>
            </a:r>
            <a:r>
              <a:rPr lang="ko-KR" altLang="en-US" sz="1200" b="0" i="0" dirty="0" err="1">
                <a:solidFill>
                  <a:srgbClr val="756BB1"/>
                </a:solidFill>
                <a:effectLst/>
                <a:latin typeface="+mn-ea"/>
              </a:rPr>
              <a:t>정올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&lt;/html&gt;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4AA04D-E18D-EE69-5941-3A343BB9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068" y="2731992"/>
            <a:ext cx="3665472" cy="26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2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304460" y="2818559"/>
            <a:ext cx="4078308" cy="2582497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&lt;!DOCTYPE html&gt;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&lt;html&gt;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&lt;head&gt;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&lt;meta charset=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"utf-8"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&lt;title&gt;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+mn-ea"/>
              </a:rPr>
              <a:t>웹 페이지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&lt;/title&gt;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&lt;/head&gt;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	&lt;</a:t>
            </a:r>
            <a:r>
              <a:rPr lang="en-US" altLang="ko-KR" sz="1200" b="0" i="0" dirty="0" err="1">
                <a:solidFill>
                  <a:srgbClr val="3182BD"/>
                </a:solidFill>
                <a:effectLst/>
                <a:latin typeface="+mn-ea"/>
              </a:rPr>
              <a:t>img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1200" b="0" i="0" dirty="0" err="1">
                <a:solidFill>
                  <a:srgbClr val="3182BD"/>
                </a:solidFill>
                <a:effectLst/>
                <a:latin typeface="+mn-ea"/>
              </a:rPr>
              <a:t>src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"images/jungol.png"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 alt=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＂</a:t>
            </a:r>
            <a:r>
              <a:rPr lang="ko-KR" altLang="en-US" sz="1200" b="0" i="0" dirty="0" err="1">
                <a:solidFill>
                  <a:srgbClr val="756BB1"/>
                </a:solidFill>
                <a:effectLst/>
                <a:latin typeface="+mn-ea"/>
              </a:rPr>
              <a:t>정올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&lt;/html&gt;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6499302" y="1932745"/>
            <a:ext cx="2069205" cy="718526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&lt;</a:t>
            </a:r>
            <a:r>
              <a:rPr lang="en-US" altLang="ko-KR" sz="3200">
                <a:solidFill>
                  <a:srgbClr val="3182BD"/>
                </a:solidFill>
                <a:latin typeface="+mn-ea"/>
              </a:rPr>
              <a:t>html&gt; </a:t>
            </a:r>
            <a:endParaRPr lang="en-US" altLang="ko-KR" sz="3200" dirty="0">
              <a:solidFill>
                <a:srgbClr val="3182BD"/>
              </a:solidFill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6499302" y="2980855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페이지 전체를</a:t>
            </a: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감싸는 요소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8210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304460" y="2818559"/>
            <a:ext cx="4078308" cy="2582497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&lt;!DOCTYPE html&gt;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&lt;html&gt;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&lt;head&gt;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&lt;meta charset=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"utf-8"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&lt;title&gt;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+mn-ea"/>
              </a:rPr>
              <a:t>웹 페이지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&lt;/title&gt;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&lt;/head&gt;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	&lt;</a:t>
            </a:r>
            <a:r>
              <a:rPr lang="en-US" altLang="ko-KR" sz="1200" b="0" i="0" dirty="0" err="1">
                <a:solidFill>
                  <a:srgbClr val="3182BD"/>
                </a:solidFill>
                <a:effectLst/>
                <a:latin typeface="+mn-ea"/>
              </a:rPr>
              <a:t>img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1200" b="0" i="0" dirty="0" err="1">
                <a:solidFill>
                  <a:srgbClr val="3182BD"/>
                </a:solidFill>
                <a:effectLst/>
                <a:latin typeface="+mn-ea"/>
              </a:rPr>
              <a:t>src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"images/jungol.png"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 alt=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＂</a:t>
            </a:r>
            <a:r>
              <a:rPr lang="ko-KR" altLang="en-US" sz="1200" b="0" i="0" dirty="0" err="1">
                <a:solidFill>
                  <a:srgbClr val="756BB1"/>
                </a:solidFill>
                <a:effectLst/>
                <a:latin typeface="+mn-ea"/>
              </a:rPr>
              <a:t>정올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&lt;/html&gt;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6499302" y="1932745"/>
            <a:ext cx="2069205" cy="718526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rgbClr val="3182BD"/>
                </a:solidFill>
                <a:latin typeface="+mn-ea"/>
              </a:rPr>
              <a:t>&lt;head&gt; </a:t>
            </a:r>
            <a:endParaRPr lang="en-US" altLang="ko-KR" sz="3200" dirty="0">
              <a:solidFill>
                <a:srgbClr val="3182BD"/>
              </a:solidFill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6499302" y="2980855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페이지의 정보를</a:t>
            </a: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나타내</a:t>
            </a:r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는 요소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1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304460" y="2818559"/>
            <a:ext cx="4078308" cy="2582497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&lt;!DOCTYPE html&gt;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&lt;html&gt;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&lt;head&gt;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&lt;meta charset=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"utf-8"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&lt;title&gt;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+mn-ea"/>
              </a:rPr>
              <a:t>웹 페이지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&lt;/title&gt;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&lt;/head&gt;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	&lt;</a:t>
            </a:r>
            <a:r>
              <a:rPr lang="en-US" altLang="ko-KR" sz="1200" b="0" i="0" dirty="0" err="1">
                <a:solidFill>
                  <a:srgbClr val="3182BD"/>
                </a:solidFill>
                <a:effectLst/>
                <a:latin typeface="+mn-ea"/>
              </a:rPr>
              <a:t>img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1200" b="0" i="0" dirty="0" err="1">
                <a:solidFill>
                  <a:srgbClr val="3182BD"/>
                </a:solidFill>
                <a:effectLst/>
                <a:latin typeface="+mn-ea"/>
              </a:rPr>
              <a:t>src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"images/jungol.png"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 alt=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＂</a:t>
            </a:r>
            <a:r>
              <a:rPr lang="ko-KR" altLang="en-US" sz="1200" b="0" i="0" dirty="0" err="1">
                <a:solidFill>
                  <a:srgbClr val="756BB1"/>
                </a:solidFill>
                <a:effectLst/>
                <a:latin typeface="+mn-ea"/>
              </a:rPr>
              <a:t>정올</a:t>
            </a:r>
            <a:r>
              <a:rPr lang="en-US" altLang="ko-KR" sz="1200" b="0" i="0" dirty="0">
                <a:solidFill>
                  <a:srgbClr val="756BB1"/>
                </a:solidFill>
                <a:effectLst/>
                <a:latin typeface="+mn-ea"/>
              </a:rPr>
              <a:t>"</a:t>
            </a:r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1200" b="0" i="0" dirty="0">
                <a:solidFill>
                  <a:srgbClr val="3182BD"/>
                </a:solidFill>
                <a:effectLst/>
                <a:latin typeface="+mn-ea"/>
              </a:rPr>
              <a:t>&lt;/html&gt;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6499302" y="1932745"/>
            <a:ext cx="2069205" cy="718526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rgbClr val="3182BD"/>
                </a:solidFill>
                <a:latin typeface="+mn-ea"/>
              </a:rPr>
              <a:t>&lt;body&gt; </a:t>
            </a:r>
            <a:endParaRPr lang="en-US" altLang="ko-KR" sz="3200" dirty="0">
              <a:solidFill>
                <a:srgbClr val="3182BD"/>
              </a:solidFill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6499302" y="2980855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페이지의 내용을</a:t>
            </a: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나타내</a:t>
            </a:r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는 요소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3820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&lt;head&gt;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518871" y="2392289"/>
            <a:ext cx="1900986" cy="673999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&lt;meta&gt;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  <a:ea typeface="AppleSDGothicNeoM00" panose="02000503000000000000" pitchFamily="2" charset="-127"/>
              </a:rPr>
              <a:t>페이지의 정보를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  <a:ea typeface="AppleSDGothicNeoM00" panose="02000503000000000000" pitchFamily="2" charset="-127"/>
              </a:rPr>
              <a:t>알려주는 태그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  <a:ea typeface="AppleSDGothicNeoM00" panose="02000503000000000000" pitchFamily="2" charset="-127"/>
            </a:endParaRPr>
          </a:p>
          <a:p>
            <a:pPr algn="ctr"/>
            <a:endParaRPr lang="en-US" altLang="ko-KR" sz="3200" dirty="0">
              <a:solidFill>
                <a:schemeClr val="tx1"/>
              </a:solidFill>
              <a:latin typeface="+mn-ea"/>
              <a:ea typeface="AppleSDGothicNeoM00" panose="02000503000000000000" pitchFamily="2" charset="-127"/>
            </a:endParaRPr>
          </a:p>
          <a:p>
            <a:pPr algn="ctr"/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&lt;meta charset=</a:t>
            </a:r>
            <a:r>
              <a:rPr lang="en-US" altLang="ko-KR" sz="2000" b="0" i="0" dirty="0">
                <a:solidFill>
                  <a:srgbClr val="756BB1"/>
                </a:solidFill>
                <a:effectLst/>
                <a:latin typeface="+mn-ea"/>
              </a:rPr>
              <a:t>"utf-8"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216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&lt;head&gt;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518871" y="2392289"/>
            <a:ext cx="1900986" cy="673999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&lt;title&gt;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  <a:ea typeface="AppleSDGothicNeoM00" panose="02000503000000000000" pitchFamily="2" charset="-127"/>
              </a:rPr>
              <a:t>페이지의 제목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  <a:ea typeface="AppleSDGothicNeoM00" panose="02000503000000000000" pitchFamily="2" charset="-127"/>
            </a:endParaRPr>
          </a:p>
          <a:p>
            <a:pPr algn="ctr"/>
            <a:endParaRPr lang="en-US" altLang="ko-KR" sz="3200" dirty="0">
              <a:solidFill>
                <a:schemeClr val="tx1"/>
              </a:solidFill>
              <a:latin typeface="+mn-ea"/>
              <a:ea typeface="AppleSDGothicNeoM00" panose="02000503000000000000" pitchFamily="2" charset="-127"/>
            </a:endParaRPr>
          </a:p>
          <a:p>
            <a:pPr algn="ctr"/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&lt;title&gt;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웹 페이지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&lt;/title&gt;</a:t>
            </a:r>
            <a:endParaRPr lang="en-US" altLang="ko-KR" sz="20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412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9"/>
            <a:ext cx="1693721" cy="1234832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&lt;p&gt;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&lt;span&gt;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본문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!</a:t>
            </a:r>
          </a:p>
          <a:p>
            <a:pPr algn="ctr"/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 본문은 자동으로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줄바꿈됩니다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 </a:t>
            </a:r>
          </a:p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span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이건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줄바꿈이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span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 </a:t>
            </a:r>
          </a:p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span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되지 않습니다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span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endParaRPr lang="en-US" altLang="ko-KR" sz="2000" b="0" i="0" dirty="0">
              <a:solidFill>
                <a:schemeClr val="tx1"/>
              </a:solidFill>
              <a:effectLst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34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8"/>
            <a:ext cx="1693721" cy="2327959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&lt;h1&gt;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&lt;h2&gt;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&lt;h3&gt;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&lt;h4&gt;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제목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!</a:t>
            </a:r>
          </a:p>
          <a:p>
            <a:pPr algn="ctr"/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  <a:p>
            <a:pPr algn="ctr"/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h1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제목입니다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.&lt;/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h1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endParaRPr lang="en-US" altLang="ko-KR" sz="24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32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CFCBE-D0A4-A434-D7B6-1C412556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6118F2-6A67-41AA-F6AD-29AD3B018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웹사이트 혹은 웹 페이지를 만드는 것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내 마음 전달하는 `이모티콘의 경제학` - 매일경제">
            <a:extLst>
              <a:ext uri="{FF2B5EF4-FFF2-40B4-BE49-F238E27FC236}">
                <a16:creationId xmlns:a16="http://schemas.microsoft.com/office/drawing/2014/main" id="{B7AF4F65-50D6-8F5D-35F1-8417356C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020" y="4141583"/>
            <a:ext cx="26384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9"/>
            <a:ext cx="1693721" cy="734960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3200" b="0" i="0" dirty="0" err="1">
                <a:solidFill>
                  <a:srgbClr val="3182BD"/>
                </a:solidFill>
                <a:effectLst/>
                <a:latin typeface="+mn-ea"/>
              </a:rPr>
              <a:t>br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+mn-ea"/>
              </a:rPr>
              <a:t>줄바꿈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!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219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615356" y="2251631"/>
            <a:ext cx="9150180" cy="4173553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&lt;h1&gt;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이것은 제목입니다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&lt;/h1&gt;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&lt;p&gt;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이것은 본문이고요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&lt;/p&gt;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&lt;p&gt;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이렇게 쓰면 다음 줄로 가고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&lt;/p&gt;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&lt;span&gt;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이렇게 쓰면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&lt;/span&gt;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&lt;span&gt;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같은 줄에 써집니다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&lt;/span&gt;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n-ea"/>
              </a:rPr>
              <a:t>br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&lt;span&gt;</a:t>
            </a: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+mn-ea"/>
              </a:rPr>
              <a:t>br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을 써서 줄을 바꿀 수 있죠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&lt;/span&gt;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n-ea"/>
              </a:rPr>
              <a:t>hr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&lt;span&gt;</a:t>
            </a:r>
            <a:r>
              <a:rPr lang="en-US" altLang="ko-KR" sz="2400" dirty="0" err="1">
                <a:solidFill>
                  <a:srgbClr val="000000"/>
                </a:solidFill>
                <a:latin typeface="+mn-ea"/>
              </a:rPr>
              <a:t>h</a:t>
            </a: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+mn-ea"/>
              </a:rPr>
              <a:t>r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도 됩니다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&lt;/span&gt;</a:t>
            </a:r>
            <a:endParaRPr lang="en-US" altLang="ko-KR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298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456860" y="2251631"/>
            <a:ext cx="3986868" cy="4173553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&lt;h1&gt;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이것은 제목입니다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&lt;/h1&gt;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&lt;p&gt;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이것은 본문이고요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&lt;/p&gt;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&lt;p&gt;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이렇게 쓰면 다음 줄로 가고</a:t>
            </a:r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&lt;/p&gt;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&lt;span&gt;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이렇게 쓰면</a:t>
            </a:r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&lt;/span&gt;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&lt;span&gt;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같은 줄에 써집니다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&lt;/span&gt;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1400" b="0" i="0" dirty="0" err="1">
                <a:solidFill>
                  <a:srgbClr val="3182BD"/>
                </a:solidFill>
                <a:effectLst/>
                <a:latin typeface="+mn-ea"/>
              </a:rPr>
              <a:t>br</a:t>
            </a:r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&lt;span&gt;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br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을 써서 줄을 바꿀 수 있죠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&lt;/span&gt;</a:t>
            </a:r>
          </a:p>
          <a:p>
            <a:pPr lvl="1"/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1400" b="0" i="0" dirty="0" err="1">
                <a:solidFill>
                  <a:srgbClr val="3182BD"/>
                </a:solidFill>
                <a:effectLst/>
                <a:latin typeface="+mn-ea"/>
              </a:rPr>
              <a:t>hr</a:t>
            </a:r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&lt;span&gt;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h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r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도 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&lt;/span&gt;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4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EC6F37E-8C16-EFE3-F38F-58C766E29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58" y="2417354"/>
            <a:ext cx="3478530" cy="331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9"/>
            <a:ext cx="1693721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&lt;a&gt;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링크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  <a:p>
            <a:pPr algn="ctr"/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  <a:p>
            <a:pPr algn="ctr"/>
            <a:r>
              <a:rPr lang="pt-BR" altLang="ko-KR" sz="2000" b="0" i="0" dirty="0">
                <a:solidFill>
                  <a:srgbClr val="3182BD"/>
                </a:solidFill>
                <a:effectLst/>
                <a:latin typeface="+mn-ea"/>
              </a:rPr>
              <a:t>&lt;a href=</a:t>
            </a:r>
            <a:r>
              <a:rPr lang="pt-BR" altLang="ko-KR" sz="2000" b="0" i="0" dirty="0">
                <a:solidFill>
                  <a:srgbClr val="756BB1"/>
                </a:solidFill>
                <a:effectLst/>
                <a:latin typeface="+mn-ea"/>
              </a:rPr>
              <a:t>"http://jungol.co.kr/"</a:t>
            </a:r>
            <a:r>
              <a:rPr lang="pt-BR" altLang="ko-KR" sz="20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ko-KR" altLang="pt-BR" sz="2000" b="0" i="0" dirty="0" err="1">
                <a:solidFill>
                  <a:srgbClr val="000000"/>
                </a:solidFill>
                <a:effectLst/>
                <a:latin typeface="+mn-ea"/>
              </a:rPr>
              <a:t>정올</a:t>
            </a:r>
            <a:r>
              <a:rPr lang="pt-BR" altLang="ko-KR" sz="2000" b="0" i="0" dirty="0">
                <a:solidFill>
                  <a:srgbClr val="3182BD"/>
                </a:solidFill>
                <a:effectLst/>
                <a:latin typeface="+mn-ea"/>
              </a:rPr>
              <a:t>&lt;/a&gt;</a:t>
            </a:r>
            <a:endParaRPr lang="en-US" altLang="ko-KR" sz="20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06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9"/>
            <a:ext cx="1693721" cy="1539631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3200" dirty="0" err="1">
                <a:solidFill>
                  <a:srgbClr val="3182BD"/>
                </a:solidFill>
                <a:latin typeface="+mn-ea"/>
              </a:rPr>
              <a:t>ul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</a:p>
          <a:p>
            <a:pPr algn="ctr"/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&lt;</a:t>
            </a:r>
            <a:r>
              <a:rPr lang="en-US" altLang="ko-KR" sz="3200" dirty="0" err="1">
                <a:solidFill>
                  <a:srgbClr val="3182BD"/>
                </a:solidFill>
                <a:latin typeface="+mn-ea"/>
              </a:rPr>
              <a:t>ol</a:t>
            </a:r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&gt;</a:t>
            </a:r>
          </a:p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&lt;li&gt;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리스트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  <a:p>
            <a:pPr algn="ctr"/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ul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	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리스트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	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입니다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ul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endParaRPr lang="en-US" altLang="ko-KR" sz="20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150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615356" y="2251631"/>
            <a:ext cx="9150180" cy="4173553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20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ul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+mn-ea"/>
              </a:rPr>
              <a:t>순서없는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리스트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입니다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1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ul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1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ol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+mn-ea"/>
              </a:rPr>
              <a:t>순서있는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리스트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입니다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1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ol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</a:p>
          <a:p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982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304460" y="2426209"/>
            <a:ext cx="3688164" cy="3824398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20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ul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+mn-ea"/>
              </a:rPr>
              <a:t>순서없는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리스트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입니다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1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ul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1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ol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+mn-ea"/>
              </a:rPr>
              <a:t>순서있는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리스트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2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</a:rPr>
              <a:t>입니다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li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 </a:t>
            </a:r>
          </a:p>
          <a:p>
            <a:pPr lvl="1"/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&lt;/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ol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ea"/>
              </a:rPr>
              <a:t>&gt;</a:t>
            </a:r>
          </a:p>
          <a:p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E2C7DDA-A4EB-35A1-D774-0BA68F25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18" y="2426208"/>
            <a:ext cx="2359561" cy="31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9"/>
            <a:ext cx="1693721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table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테이블 컨테이너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8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9"/>
            <a:ext cx="1693721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테이블 행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613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9"/>
            <a:ext cx="1693721" cy="1100719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&lt;t</a:t>
            </a:r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d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</a:p>
          <a:p>
            <a:pPr algn="ctr"/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&lt;</a:t>
            </a:r>
            <a:r>
              <a:rPr lang="en-US" altLang="ko-KR" sz="3200" dirty="0" err="1">
                <a:solidFill>
                  <a:srgbClr val="3182BD"/>
                </a:solidFill>
                <a:latin typeface="+mn-ea"/>
              </a:rPr>
              <a:t>th</a:t>
            </a:r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테이블 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셀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906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CFCBE-D0A4-A434-D7B6-1C412556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80EC39-B41E-40C9-7DE1-BA3AA4A9EDBC}"/>
              </a:ext>
            </a:extLst>
          </p:cNvPr>
          <p:cNvSpPr/>
          <p:nvPr/>
        </p:nvSpPr>
        <p:spPr>
          <a:xfrm>
            <a:off x="1779646" y="3497687"/>
            <a:ext cx="3245903" cy="1304429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solidFill>
                  <a:sysClr val="windowText" lastClr="000000"/>
                </a:solidFill>
              </a:rPr>
              <a:t>프론트엔드</a:t>
            </a:r>
            <a:endParaRPr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E733E0-B46A-6965-BAE0-4E9E33750431}"/>
              </a:ext>
            </a:extLst>
          </p:cNvPr>
          <p:cNvSpPr/>
          <p:nvPr/>
        </p:nvSpPr>
        <p:spPr>
          <a:xfrm>
            <a:off x="7703927" y="3497687"/>
            <a:ext cx="3245903" cy="1304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ysClr val="windowText" lastClr="000000"/>
                </a:solidFill>
              </a:rPr>
              <a:t>백엔드</a:t>
            </a:r>
            <a:endParaRPr lang="ko-KR" altLang="en-US" sz="4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69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615356" y="2251631"/>
            <a:ext cx="9150180" cy="4466161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&lt;table border=</a:t>
            </a:r>
            <a:r>
              <a:rPr lang="en-US" altLang="ko-KR" b="0" i="0" dirty="0">
                <a:solidFill>
                  <a:srgbClr val="756BB1"/>
                </a:solidFill>
                <a:effectLst/>
                <a:latin typeface="+mn-ea"/>
              </a:rPr>
              <a:t>"1"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&lt;/table&gt;</a:t>
            </a:r>
          </a:p>
          <a:p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410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950892" y="2385743"/>
            <a:ext cx="4718388" cy="3960193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6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&lt;table border=</a:t>
            </a:r>
            <a:r>
              <a:rPr lang="en-US" altLang="ko-KR" sz="1600" b="0" i="0" dirty="0">
                <a:solidFill>
                  <a:srgbClr val="756BB1"/>
                </a:solidFill>
                <a:effectLst/>
                <a:latin typeface="+mn-ea"/>
              </a:rPr>
              <a:t>"1"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&lt;/table&gt;</a:t>
            </a:r>
          </a:p>
          <a:p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0FD8AE-312B-2F34-567E-E41A025F7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13" y="2090928"/>
            <a:ext cx="2024059" cy="40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8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615356" y="2251631"/>
            <a:ext cx="9150180" cy="4466161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&lt;table border=</a:t>
            </a:r>
            <a:r>
              <a:rPr lang="en-US" altLang="ko-KR" b="0" i="0" dirty="0">
                <a:solidFill>
                  <a:srgbClr val="756BB1"/>
                </a:solidFill>
                <a:effectLst/>
                <a:latin typeface="+mn-ea"/>
              </a:rPr>
              <a:t>"1"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b="0" i="0" dirty="0" err="1">
                <a:solidFill>
                  <a:srgbClr val="3182BD"/>
                </a:solidFill>
                <a:effectLst/>
                <a:latin typeface="+mn-ea"/>
              </a:rPr>
              <a:t>colspan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b="0" i="0" dirty="0">
                <a:solidFill>
                  <a:srgbClr val="756BB1"/>
                </a:solidFill>
                <a:effectLst/>
                <a:latin typeface="+mn-ea"/>
              </a:rPr>
              <a:t>"2"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&lt;/table&gt;</a:t>
            </a:r>
          </a:p>
          <a:p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82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889932" y="2251631"/>
            <a:ext cx="4602564" cy="4466161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6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&lt;table border=</a:t>
            </a:r>
            <a:r>
              <a:rPr lang="en-US" altLang="ko-KR" sz="1600" b="0" i="0" dirty="0">
                <a:solidFill>
                  <a:srgbClr val="756BB1"/>
                </a:solidFill>
                <a:effectLst/>
                <a:latin typeface="+mn-ea"/>
              </a:rPr>
              <a:t>"1"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colspan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1600" b="0" i="0" dirty="0">
                <a:solidFill>
                  <a:srgbClr val="756BB1"/>
                </a:solidFill>
                <a:effectLst/>
                <a:latin typeface="+mn-ea"/>
              </a:rPr>
              <a:t>"2"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5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&lt;/table&gt;</a:t>
            </a:r>
          </a:p>
          <a:p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7A85B-8BFF-9264-A62C-4135F1858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27" y="1842638"/>
            <a:ext cx="2212277" cy="43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5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615356" y="2251631"/>
            <a:ext cx="9150180" cy="4466161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&lt;table border=</a:t>
            </a:r>
            <a:r>
              <a:rPr lang="en-US" altLang="ko-KR" b="0" i="0" dirty="0">
                <a:solidFill>
                  <a:srgbClr val="756BB1"/>
                </a:solidFill>
                <a:effectLst/>
                <a:latin typeface="+mn-ea"/>
              </a:rPr>
              <a:t>"1"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b="0" i="0" dirty="0" err="1">
                <a:solidFill>
                  <a:srgbClr val="3182BD"/>
                </a:solidFill>
                <a:effectLst/>
                <a:latin typeface="+mn-ea"/>
              </a:rPr>
              <a:t>colspan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b="0" i="0" dirty="0">
                <a:solidFill>
                  <a:srgbClr val="756BB1"/>
                </a:solidFill>
                <a:effectLst/>
                <a:latin typeface="+mn-ea"/>
              </a:rPr>
              <a:t>"2"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&lt;td </a:t>
            </a:r>
            <a:r>
              <a:rPr lang="en-US" altLang="ko-KR" dirty="0" err="1">
                <a:solidFill>
                  <a:srgbClr val="3182BD"/>
                </a:solidFill>
                <a:latin typeface="+mn-ea"/>
              </a:rPr>
              <a:t>row</a:t>
            </a:r>
            <a:r>
              <a:rPr lang="en-US" altLang="ko-KR" b="0" i="0" dirty="0" err="1">
                <a:solidFill>
                  <a:srgbClr val="3182BD"/>
                </a:solidFill>
                <a:effectLst/>
                <a:latin typeface="+mn-ea"/>
              </a:rPr>
              <a:t>span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b="0" i="0" dirty="0">
                <a:solidFill>
                  <a:srgbClr val="756BB1"/>
                </a:solidFill>
                <a:effectLst/>
                <a:latin typeface="+mn-ea"/>
              </a:rPr>
              <a:t>"2"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&lt;/table&gt;</a:t>
            </a:r>
          </a:p>
          <a:p>
            <a:r>
              <a:rPr lang="en-US" altLang="ko-KR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818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889932" y="2251631"/>
            <a:ext cx="4602564" cy="4466161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&lt;body&gt;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16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&lt;table border=</a:t>
            </a:r>
            <a:r>
              <a:rPr lang="en-US" altLang="ko-KR" sz="1600" b="0" i="0" dirty="0">
                <a:solidFill>
                  <a:srgbClr val="756BB1"/>
                </a:solidFill>
                <a:effectLst/>
                <a:latin typeface="+mn-ea"/>
              </a:rPr>
              <a:t>"1"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colspan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1600" b="0" i="0" dirty="0">
                <a:solidFill>
                  <a:srgbClr val="756BB1"/>
                </a:solidFill>
                <a:effectLst/>
                <a:latin typeface="+mn-ea"/>
              </a:rPr>
              <a:t>"2"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 </a:t>
            </a:r>
            <a:r>
              <a:rPr lang="en-US" altLang="ko-KR" sz="1600" dirty="0" err="1">
                <a:solidFill>
                  <a:srgbClr val="3182BD"/>
                </a:solidFill>
                <a:latin typeface="+mn-ea"/>
              </a:rPr>
              <a:t>row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span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1600" b="0" i="0" dirty="0">
                <a:solidFill>
                  <a:srgbClr val="756BB1"/>
                </a:solidFill>
                <a:effectLst/>
                <a:latin typeface="+mn-ea"/>
              </a:rPr>
              <a:t>"2"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4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3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2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&lt;/table&gt;</a:t>
            </a:r>
          </a:p>
          <a:p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&lt;/body&gt;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5B4538-AFF4-1EE3-4DDD-998D7042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15" y="1605454"/>
            <a:ext cx="2304316" cy="44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0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pic>
        <p:nvPicPr>
          <p:cNvPr id="11266" name="Picture 2" descr="Html code design time table using rowspan and colspan">
            <a:extLst>
              <a:ext uri="{FF2B5EF4-FFF2-40B4-BE49-F238E27FC236}">
                <a16:creationId xmlns:a16="http://schemas.microsoft.com/office/drawing/2014/main" id="{12FE736A-6088-2C1A-54D7-A5411DB8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88" y="2606866"/>
            <a:ext cx="8002776" cy="3199728"/>
          </a:xfrm>
          <a:prstGeom prst="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807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024044" y="248833"/>
            <a:ext cx="10344996" cy="6360334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&lt;table border=</a:t>
            </a:r>
            <a:r>
              <a:rPr lang="en-US" altLang="ko-KR" sz="1600" b="0" i="0" dirty="0">
                <a:solidFill>
                  <a:srgbClr val="756BB1"/>
                </a:solidFill>
                <a:effectLst/>
                <a:latin typeface="+mn-ea"/>
              </a:rPr>
              <a:t>"1"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	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colspan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1600" b="0" i="0" dirty="0">
                <a:solidFill>
                  <a:srgbClr val="756BB1"/>
                </a:solidFill>
                <a:effectLst/>
                <a:latin typeface="+mn-ea"/>
              </a:rPr>
              <a:t>"6"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Time Table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	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rowspan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1600" b="0" i="0" dirty="0">
                <a:solidFill>
                  <a:srgbClr val="756BB1"/>
                </a:solidFill>
                <a:effectLst/>
                <a:latin typeface="+mn-ea"/>
              </a:rPr>
              <a:t>"6"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Hours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Mon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Tue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Wed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Thu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Fri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	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Science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+mn-ea"/>
              </a:rPr>
              <a:t>Maths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Science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+mn-ea"/>
              </a:rPr>
              <a:t>Maths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Arts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	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Science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+mn-ea"/>
              </a:rPr>
              <a:t>Maths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Science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+mn-ea"/>
              </a:rPr>
              <a:t>Maths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Arts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	&lt;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colspan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1600" b="0" i="0" dirty="0">
                <a:solidFill>
                  <a:srgbClr val="756BB1"/>
                </a:solidFill>
                <a:effectLst/>
                <a:latin typeface="+mn-ea"/>
              </a:rPr>
              <a:t>"5"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LUNCH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th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	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Science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+mn-ea"/>
              </a:rPr>
              <a:t>Maths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Science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+mn-ea"/>
              </a:rPr>
              <a:t>Maths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 </a:t>
            </a:r>
            <a:r>
              <a:rPr lang="en-US" altLang="ko-KR" sz="1600" b="0" i="0" dirty="0" err="1">
                <a:solidFill>
                  <a:srgbClr val="3182BD"/>
                </a:solidFill>
                <a:effectLst/>
                <a:latin typeface="+mn-ea"/>
              </a:rPr>
              <a:t>rowspan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1600" b="0" i="0" dirty="0">
                <a:solidFill>
                  <a:srgbClr val="756BB1"/>
                </a:solidFill>
                <a:effectLst/>
                <a:latin typeface="+mn-ea"/>
              </a:rPr>
              <a:t>"2"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Project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	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Science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+mn-ea"/>
              </a:rPr>
              <a:t>Maths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Science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&lt;td&gt;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+mn-ea"/>
              </a:rPr>
              <a:t>Maths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&lt;/td&gt;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&lt;/tr&gt;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r>
              <a:rPr lang="en-US" altLang="ko-KR" sz="1600" b="0" i="0" dirty="0">
                <a:solidFill>
                  <a:srgbClr val="3182BD"/>
                </a:solidFill>
                <a:effectLst/>
                <a:latin typeface="+mn-ea"/>
              </a:rPr>
              <a:t>&lt;/table&gt;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15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9"/>
            <a:ext cx="1693721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&lt;input&gt;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입력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200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pic>
        <p:nvPicPr>
          <p:cNvPr id="12290" name="Picture 2" descr="INPUT TYPES IN HTML 👌 #THETA in 2022 | Learn computer coding, Web  development programming, Coding tutorials">
            <a:extLst>
              <a:ext uri="{FF2B5EF4-FFF2-40B4-BE49-F238E27FC236}">
                <a16:creationId xmlns:a16="http://schemas.microsoft.com/office/drawing/2014/main" id="{834C7306-B717-D33D-0B7E-C1DE18E5B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3"/>
          <a:stretch/>
        </p:blipFill>
        <p:spPr bwMode="auto">
          <a:xfrm>
            <a:off x="3490849" y="2194164"/>
            <a:ext cx="4958207" cy="46028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001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D6B3B6-6EDA-7BFC-4085-62A8864B682E}"/>
              </a:ext>
            </a:extLst>
          </p:cNvPr>
          <p:cNvSpPr/>
          <p:nvPr/>
        </p:nvSpPr>
        <p:spPr>
          <a:xfrm>
            <a:off x="1324533" y="3206840"/>
            <a:ext cx="2069205" cy="20692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C735097-4F6D-7450-4AF7-57618B72F3F1}"/>
              </a:ext>
            </a:extLst>
          </p:cNvPr>
          <p:cNvSpPr/>
          <p:nvPr/>
        </p:nvSpPr>
        <p:spPr>
          <a:xfrm>
            <a:off x="3967844" y="4056844"/>
            <a:ext cx="613893" cy="36919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AA6841-15DA-7111-0C8E-7653BA1DB2FE}"/>
              </a:ext>
            </a:extLst>
          </p:cNvPr>
          <p:cNvSpPr/>
          <p:nvPr/>
        </p:nvSpPr>
        <p:spPr>
          <a:xfrm>
            <a:off x="5155843" y="3206840"/>
            <a:ext cx="2069205" cy="206920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ysClr val="windowText" lastClr="000000"/>
                </a:solidFill>
              </a:rPr>
              <a:t>처리</a:t>
            </a:r>
            <a:endParaRPr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4AFCB0-4D20-A723-3170-FBFD57556D12}"/>
              </a:ext>
            </a:extLst>
          </p:cNvPr>
          <p:cNvSpPr/>
          <p:nvPr/>
        </p:nvSpPr>
        <p:spPr>
          <a:xfrm>
            <a:off x="8987153" y="3206840"/>
            <a:ext cx="2069205" cy="20692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ysClr val="windowText" lastClr="000000"/>
                </a:solidFill>
              </a:rPr>
              <a:t>출력</a:t>
            </a:r>
            <a:endParaRPr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84B3F19-160D-49A0-AA8E-79E26B8B1263}"/>
              </a:ext>
            </a:extLst>
          </p:cNvPr>
          <p:cNvSpPr/>
          <p:nvPr/>
        </p:nvSpPr>
        <p:spPr>
          <a:xfrm>
            <a:off x="7799154" y="4056844"/>
            <a:ext cx="613893" cy="36919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– &lt;body&gt;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9"/>
            <a:ext cx="1693721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3200" dirty="0" err="1">
                <a:solidFill>
                  <a:srgbClr val="3182BD"/>
                </a:solidFill>
                <a:latin typeface="+mn-ea"/>
              </a:rPr>
              <a:t>img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이미지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  <a:p>
            <a:pPr algn="ctr"/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img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 </a:t>
            </a:r>
            <a:r>
              <a:rPr lang="en-US" altLang="ko-KR" sz="2000" b="0" i="0" dirty="0" err="1">
                <a:solidFill>
                  <a:srgbClr val="3182BD"/>
                </a:solidFill>
                <a:effectLst/>
                <a:latin typeface="+mn-ea"/>
              </a:rPr>
              <a:t>src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=</a:t>
            </a:r>
            <a:r>
              <a:rPr lang="en-US" altLang="ko-KR" sz="2000" b="0" i="0" dirty="0">
                <a:solidFill>
                  <a:srgbClr val="756BB1"/>
                </a:solidFill>
                <a:effectLst/>
                <a:latin typeface="+mn-ea"/>
              </a:rPr>
              <a:t>"images/jungol.png"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 alt=</a:t>
            </a:r>
            <a:r>
              <a:rPr lang="en-US" altLang="ko-KR" sz="2000" b="0" i="0" dirty="0">
                <a:solidFill>
                  <a:srgbClr val="756BB1"/>
                </a:solidFill>
                <a:effectLst/>
                <a:latin typeface="+mn-ea"/>
              </a:rPr>
              <a:t>＂</a:t>
            </a:r>
            <a:r>
              <a:rPr lang="ko-KR" altLang="en-US" sz="2000" b="0" i="0" dirty="0" err="1">
                <a:solidFill>
                  <a:srgbClr val="756BB1"/>
                </a:solidFill>
                <a:effectLst/>
                <a:latin typeface="+mn-ea"/>
              </a:rPr>
              <a:t>정올</a:t>
            </a:r>
            <a:r>
              <a:rPr lang="en-US" altLang="ko-KR" sz="2000" b="0" i="0" dirty="0">
                <a:solidFill>
                  <a:srgbClr val="756BB1"/>
                </a:solidFill>
                <a:effectLst/>
                <a:latin typeface="+mn-ea"/>
              </a:rPr>
              <a:t>"</a:t>
            </a:r>
            <a:r>
              <a:rPr lang="en-US" altLang="ko-KR" sz="20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endParaRPr lang="en-US" altLang="ko-KR" sz="20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524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104343" y="3581009"/>
            <a:ext cx="1840026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3200" dirty="0" err="1">
                <a:solidFill>
                  <a:srgbClr val="3182BD"/>
                </a:solidFill>
                <a:latin typeface="+mn-ea"/>
              </a:rPr>
              <a:t>iframe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408850-37BE-C7E4-32C0-AE02E3BB5189}"/>
              </a:ext>
            </a:extLst>
          </p:cNvPr>
          <p:cNvSpPr/>
          <p:nvPr/>
        </p:nvSpPr>
        <p:spPr>
          <a:xfrm>
            <a:off x="2944369" y="2566416"/>
            <a:ext cx="1840026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video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19FD9C-E577-0C30-EF8F-6AA9D613A0A1}"/>
              </a:ext>
            </a:extLst>
          </p:cNvPr>
          <p:cNvSpPr/>
          <p:nvPr/>
        </p:nvSpPr>
        <p:spPr>
          <a:xfrm>
            <a:off x="1865377" y="4866034"/>
            <a:ext cx="1840026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&lt;ruby&gt;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EF04BA-C690-B5C4-E4E2-1FF4D87E919E}"/>
              </a:ext>
            </a:extLst>
          </p:cNvPr>
          <p:cNvSpPr/>
          <p:nvPr/>
        </p:nvSpPr>
        <p:spPr>
          <a:xfrm>
            <a:off x="3705403" y="3936296"/>
            <a:ext cx="1840026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&lt;dt&gt;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E36D7D-F94B-E33D-98B0-0DBD9599996A}"/>
              </a:ext>
            </a:extLst>
          </p:cNvPr>
          <p:cNvSpPr/>
          <p:nvPr/>
        </p:nvSpPr>
        <p:spPr>
          <a:xfrm>
            <a:off x="5302555" y="5143304"/>
            <a:ext cx="1840026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&lt;form&gt;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847CE5A-1A02-005C-B623-E2BA92989627}"/>
              </a:ext>
            </a:extLst>
          </p:cNvPr>
          <p:cNvSpPr/>
          <p:nvPr/>
        </p:nvSpPr>
        <p:spPr>
          <a:xfrm>
            <a:off x="5545429" y="2870434"/>
            <a:ext cx="1840026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pre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F64D49-73B2-3DCF-D297-973566CD01A3}"/>
              </a:ext>
            </a:extLst>
          </p:cNvPr>
          <p:cNvSpPr/>
          <p:nvPr/>
        </p:nvSpPr>
        <p:spPr>
          <a:xfrm>
            <a:off x="6795109" y="4006869"/>
            <a:ext cx="1840026" cy="7105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dd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7E95203-E3B8-1885-0888-9F5DB0BE993F}"/>
              </a:ext>
            </a:extLst>
          </p:cNvPr>
          <p:cNvSpPr/>
          <p:nvPr/>
        </p:nvSpPr>
        <p:spPr>
          <a:xfrm>
            <a:off x="8764117" y="2354853"/>
            <a:ext cx="1840026" cy="7105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audio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8241266-61B5-8E2B-ABF5-DB99F824B182}"/>
              </a:ext>
            </a:extLst>
          </p:cNvPr>
          <p:cNvSpPr/>
          <p:nvPr/>
        </p:nvSpPr>
        <p:spPr>
          <a:xfrm>
            <a:off x="9406610" y="4685898"/>
            <a:ext cx="1840026" cy="7105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&lt;</a:t>
            </a:r>
            <a:r>
              <a:rPr lang="en-US" altLang="ko-KR" sz="3200" dirty="0">
                <a:solidFill>
                  <a:srgbClr val="3182BD"/>
                </a:solidFill>
                <a:latin typeface="+mn-ea"/>
              </a:rPr>
              <a:t>nav</a:t>
            </a:r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367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6B2313B-D573-D4BE-8D5C-8911EA516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76" y="2193091"/>
            <a:ext cx="5108448" cy="44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4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2273808" y="3428999"/>
            <a:ext cx="764438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chemeClr val="tx1"/>
                </a:solidFill>
                <a:effectLst/>
                <a:latin typeface="+mn-ea"/>
              </a:rPr>
              <a:t>https://developer.mozilla.org/ko/</a:t>
            </a:r>
          </a:p>
        </p:txBody>
      </p:sp>
    </p:spTree>
    <p:extLst>
      <p:ext uri="{BB962C8B-B14F-4D97-AF65-F5344CB8AC3E}">
        <p14:creationId xmlns:p14="http://schemas.microsoft.com/office/powerpoint/2010/main" val="151310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8" name="Picture 4" descr="Google - Google Play 앱">
            <a:extLst>
              <a:ext uri="{FF2B5EF4-FFF2-40B4-BE49-F238E27FC236}">
                <a16:creationId xmlns:a16="http://schemas.microsoft.com/office/drawing/2014/main" id="{B3342286-8108-AD4B-B0A1-706C8D3CA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4929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26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E25C8-1258-EA4A-EC19-4D93C30DA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56" y="960698"/>
            <a:ext cx="5807288" cy="57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8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9"/>
            <a:ext cx="1693721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id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요소의 유일한 값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  <a:p>
            <a:pPr algn="ctr"/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&lt;p id=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"test"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12345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&lt;/p&gt;</a:t>
            </a:r>
            <a:endParaRPr lang="en-US" altLang="ko-KR" sz="24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216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F40773-B659-21E3-8853-5E43B98F2F60}"/>
              </a:ext>
            </a:extLst>
          </p:cNvPr>
          <p:cNvSpPr/>
          <p:nvPr/>
        </p:nvSpPr>
        <p:spPr>
          <a:xfrm>
            <a:off x="1622503" y="2392289"/>
            <a:ext cx="1693721" cy="710575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3182BD"/>
                </a:solidFill>
                <a:effectLst/>
                <a:latin typeface="+mn-ea"/>
              </a:rPr>
              <a:t>class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3E0A3E-7D99-DEB9-1768-8D03B5F03434}"/>
              </a:ext>
            </a:extLst>
          </p:cNvPr>
          <p:cNvSpPr/>
          <p:nvPr/>
        </p:nvSpPr>
        <p:spPr>
          <a:xfrm>
            <a:off x="3612363" y="3428999"/>
            <a:ext cx="4967274" cy="2582497"/>
          </a:xfrm>
          <a:prstGeom prst="roundRect">
            <a:avLst>
              <a:gd name="adj" fmla="val 651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i="0" dirty="0">
                <a:solidFill>
                  <a:schemeClr val="tx1"/>
                </a:solidFill>
                <a:effectLst/>
                <a:latin typeface="+mn-ea"/>
              </a:rPr>
              <a:t>요소의 유일하지 않은 태그</a:t>
            </a:r>
            <a:endParaRPr lang="en-US" altLang="ko-KR" sz="3200" b="0" i="0" dirty="0">
              <a:solidFill>
                <a:schemeClr val="tx1"/>
              </a:solidFill>
              <a:effectLst/>
              <a:latin typeface="+mn-ea"/>
            </a:endParaRPr>
          </a:p>
          <a:p>
            <a:pPr algn="ctr"/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&lt;p class=</a:t>
            </a:r>
            <a:r>
              <a:rPr lang="en-US" altLang="ko-KR" sz="2400" b="0" i="0" dirty="0">
                <a:solidFill>
                  <a:srgbClr val="756BB1"/>
                </a:solidFill>
                <a:effectLst/>
                <a:latin typeface="+mn-ea"/>
              </a:rPr>
              <a:t>"test"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12345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n-ea"/>
              </a:rPr>
              <a:t>&lt;/p&gt;</a:t>
            </a:r>
            <a:endParaRPr lang="en-US" altLang="ko-KR" sz="2400" b="0" i="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449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B47979-9126-6887-E642-FFE6CBC8526C}"/>
              </a:ext>
            </a:extLst>
          </p:cNvPr>
          <p:cNvSpPr/>
          <p:nvPr/>
        </p:nvSpPr>
        <p:spPr>
          <a:xfrm>
            <a:off x="1615356" y="2251631"/>
            <a:ext cx="9150180" cy="4173553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&lt;style&gt;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h1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{ </a:t>
            </a:r>
            <a:r>
              <a:rPr lang="en-US" altLang="ko-KR" sz="2400" b="0" i="0" dirty="0">
                <a:solidFill>
                  <a:srgbClr val="E6550D"/>
                </a:solidFill>
                <a:effectLst/>
                <a:latin typeface="+mj-ea"/>
                <a:ea typeface="+mj-ea"/>
              </a:rPr>
              <a:t>color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 red; } </a:t>
            </a:r>
          </a:p>
          <a:p>
            <a:pPr lvl="1"/>
            <a:r>
              <a:rPr lang="en-US" altLang="ko-KR" sz="24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p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{ </a:t>
            </a:r>
            <a:r>
              <a:rPr lang="en-US" altLang="ko-KR" sz="2400" b="0" i="0" dirty="0">
                <a:solidFill>
                  <a:srgbClr val="E6550D"/>
                </a:solidFill>
                <a:effectLst/>
                <a:latin typeface="+mj-ea"/>
                <a:ea typeface="+mj-ea"/>
              </a:rPr>
              <a:t>color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 white; </a:t>
            </a:r>
            <a:r>
              <a:rPr lang="en-US" altLang="ko-KR" sz="2400" b="0" i="0" dirty="0">
                <a:solidFill>
                  <a:srgbClr val="E6550D"/>
                </a:solidFill>
                <a:effectLst/>
                <a:latin typeface="+mj-ea"/>
                <a:ea typeface="+mj-ea"/>
              </a:rPr>
              <a:t>background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 black; } </a:t>
            </a:r>
          </a:p>
          <a:p>
            <a:r>
              <a:rPr lang="en-US" altLang="ko-KR" sz="24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&lt;/style&gt;</a:t>
            </a:r>
          </a:p>
          <a:p>
            <a:endParaRPr lang="en-US" altLang="ko-KR" sz="2400" dirty="0">
              <a:solidFill>
                <a:srgbClr val="3182BD"/>
              </a:solidFill>
              <a:latin typeface="+mj-ea"/>
              <a:ea typeface="+mj-ea"/>
            </a:endParaRPr>
          </a:p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body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 </a:t>
            </a:r>
          </a:p>
          <a:p>
            <a:pPr lvl="1"/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h1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테스트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&lt;/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h1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 </a:t>
            </a:r>
          </a:p>
          <a:p>
            <a:pPr lvl="1"/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p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입니다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.&lt;/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p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</a:p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&lt;/</a:t>
            </a:r>
            <a:r>
              <a:rPr lang="en-US" altLang="ko-KR" sz="24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body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2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23C7D7D-8F06-8739-9D5D-86F969BF550F}"/>
              </a:ext>
            </a:extLst>
          </p:cNvPr>
          <p:cNvSpPr/>
          <p:nvPr/>
        </p:nvSpPr>
        <p:spPr>
          <a:xfrm>
            <a:off x="1233391" y="2251631"/>
            <a:ext cx="4480644" cy="4173553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&lt;style&gt;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h1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{ </a:t>
            </a:r>
            <a:r>
              <a:rPr lang="en-US" altLang="ko-KR" sz="1600" b="0" i="0" dirty="0">
                <a:solidFill>
                  <a:srgbClr val="E6550D"/>
                </a:solidFill>
                <a:effectLst/>
                <a:latin typeface="+mj-ea"/>
                <a:ea typeface="+mj-ea"/>
              </a:rPr>
              <a:t>color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 red; } </a:t>
            </a:r>
          </a:p>
          <a:p>
            <a:pPr lvl="1"/>
            <a:r>
              <a:rPr lang="en-US" altLang="ko-KR" sz="16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p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{ </a:t>
            </a:r>
            <a:r>
              <a:rPr lang="en-US" altLang="ko-KR" sz="1600" b="0" i="0" dirty="0">
                <a:solidFill>
                  <a:srgbClr val="E6550D"/>
                </a:solidFill>
                <a:effectLst/>
                <a:latin typeface="+mj-ea"/>
                <a:ea typeface="+mj-ea"/>
              </a:rPr>
              <a:t>color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 white; </a:t>
            </a:r>
            <a:r>
              <a:rPr lang="en-US" altLang="ko-KR" sz="1600" b="0" i="0" dirty="0">
                <a:solidFill>
                  <a:srgbClr val="E6550D"/>
                </a:solidFill>
                <a:effectLst/>
                <a:latin typeface="+mj-ea"/>
                <a:ea typeface="+mj-ea"/>
              </a:rPr>
              <a:t>background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 black; } </a:t>
            </a:r>
          </a:p>
          <a:p>
            <a:r>
              <a:rPr lang="en-US" altLang="ko-KR" sz="16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&lt;/style&gt;</a:t>
            </a:r>
          </a:p>
          <a:p>
            <a:endParaRPr lang="en-US" altLang="ko-KR" sz="1600" dirty="0">
              <a:solidFill>
                <a:srgbClr val="3182BD"/>
              </a:solidFill>
              <a:latin typeface="+mj-ea"/>
              <a:ea typeface="+mj-ea"/>
            </a:endParaRPr>
          </a:p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body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 </a:t>
            </a:r>
          </a:p>
          <a:p>
            <a:pPr lvl="1"/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h1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테스트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&lt;/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h1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 </a:t>
            </a:r>
          </a:p>
          <a:p>
            <a:pPr lvl="1"/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p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입니다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.&lt;/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p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</a:p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&lt;/</a:t>
            </a:r>
            <a:r>
              <a:rPr lang="en-US" altLang="ko-KR" sz="16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body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A62021A-FE78-AC72-FE09-D893E2ECF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277" y="1927996"/>
            <a:ext cx="4582400" cy="47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D6B3B6-6EDA-7BFC-4085-62A8864B682E}"/>
              </a:ext>
            </a:extLst>
          </p:cNvPr>
          <p:cNvSpPr/>
          <p:nvPr/>
        </p:nvSpPr>
        <p:spPr>
          <a:xfrm>
            <a:off x="1324533" y="2301395"/>
            <a:ext cx="2069205" cy="6997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C735097-4F6D-7450-4AF7-57618B72F3F1}"/>
              </a:ext>
            </a:extLst>
          </p:cNvPr>
          <p:cNvSpPr/>
          <p:nvPr/>
        </p:nvSpPr>
        <p:spPr>
          <a:xfrm>
            <a:off x="3967844" y="2473111"/>
            <a:ext cx="613893" cy="36919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AA6841-15DA-7111-0C8E-7653BA1DB2FE}"/>
              </a:ext>
            </a:extLst>
          </p:cNvPr>
          <p:cNvSpPr/>
          <p:nvPr/>
        </p:nvSpPr>
        <p:spPr>
          <a:xfrm>
            <a:off x="5155843" y="2301395"/>
            <a:ext cx="2069205" cy="699751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처리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4AFCB0-4D20-A723-3170-FBFD57556D12}"/>
              </a:ext>
            </a:extLst>
          </p:cNvPr>
          <p:cNvSpPr/>
          <p:nvPr/>
        </p:nvSpPr>
        <p:spPr>
          <a:xfrm>
            <a:off x="8987153" y="2301395"/>
            <a:ext cx="2069205" cy="6997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출력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84B3F19-160D-49A0-AA8E-79E26B8B1263}"/>
              </a:ext>
            </a:extLst>
          </p:cNvPr>
          <p:cNvSpPr/>
          <p:nvPr/>
        </p:nvSpPr>
        <p:spPr>
          <a:xfrm>
            <a:off x="7799154" y="2473111"/>
            <a:ext cx="613893" cy="36919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F2E0F-6532-B90E-D756-4E86996090DF}"/>
              </a:ext>
            </a:extLst>
          </p:cNvPr>
          <p:cNvSpPr txBox="1"/>
          <p:nvPr/>
        </p:nvSpPr>
        <p:spPr>
          <a:xfrm>
            <a:off x="339030" y="6241960"/>
            <a:ext cx="26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Ex)</a:t>
            </a:r>
            <a:r>
              <a:rPr lang="ko-KR" altLang="en-US" sz="2400" dirty="0"/>
              <a:t> 더하기 프로그램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1324533" y="3670848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ysClr val="windowText" lastClr="000000"/>
                </a:solidFill>
              </a:rPr>
              <a:t>A, B 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3670848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A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와 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B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를 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더하기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32A63FB-C281-BEB3-5420-1980929522F7}"/>
              </a:ext>
            </a:extLst>
          </p:cNvPr>
          <p:cNvSpPr/>
          <p:nvPr/>
        </p:nvSpPr>
        <p:spPr>
          <a:xfrm>
            <a:off x="8987153" y="3670848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더한 값을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출력하기</a:t>
            </a:r>
          </a:p>
        </p:txBody>
      </p:sp>
    </p:spTree>
    <p:extLst>
      <p:ext uri="{BB962C8B-B14F-4D97-AF65-F5344CB8AC3E}">
        <p14:creationId xmlns:p14="http://schemas.microsoft.com/office/powerpoint/2010/main" val="26659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-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E9F544-8A21-25A1-C55B-A6F7A5312E49}"/>
              </a:ext>
            </a:extLst>
          </p:cNvPr>
          <p:cNvSpPr/>
          <p:nvPr/>
        </p:nvSpPr>
        <p:spPr>
          <a:xfrm>
            <a:off x="1801628" y="2300321"/>
            <a:ext cx="8777634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선택자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953650-51BE-6D6C-8D4F-706D222F255D}"/>
              </a:ext>
            </a:extLst>
          </p:cNvPr>
          <p:cNvSpPr/>
          <p:nvPr/>
        </p:nvSpPr>
        <p:spPr>
          <a:xfrm>
            <a:off x="1801628" y="3746871"/>
            <a:ext cx="2550453" cy="16006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태그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p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FDEFC8-B336-05FA-044E-5E10BDFB78DA}"/>
              </a:ext>
            </a:extLst>
          </p:cNvPr>
          <p:cNvSpPr/>
          <p:nvPr/>
        </p:nvSpPr>
        <p:spPr>
          <a:xfrm>
            <a:off x="4915218" y="3746871"/>
            <a:ext cx="2550453" cy="16006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아이디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#id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812E2FE-A4D6-783E-F4CC-B97E0245C9FF}"/>
              </a:ext>
            </a:extLst>
          </p:cNvPr>
          <p:cNvSpPr/>
          <p:nvPr/>
        </p:nvSpPr>
        <p:spPr>
          <a:xfrm>
            <a:off x="8028808" y="3746871"/>
            <a:ext cx="2550453" cy="16006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클래스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.class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AEF29-9547-A208-CBA6-71AA3F65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-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E9F544-8A21-25A1-C55B-A6F7A5312E49}"/>
              </a:ext>
            </a:extLst>
          </p:cNvPr>
          <p:cNvSpPr/>
          <p:nvPr/>
        </p:nvSpPr>
        <p:spPr>
          <a:xfrm>
            <a:off x="1801628" y="2239597"/>
            <a:ext cx="8777634" cy="6396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선택자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953650-51BE-6D6C-8D4F-706D222F255D}"/>
              </a:ext>
            </a:extLst>
          </p:cNvPr>
          <p:cNvSpPr/>
          <p:nvPr/>
        </p:nvSpPr>
        <p:spPr>
          <a:xfrm>
            <a:off x="1801628" y="3113806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태그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p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FDEFC8-B336-05FA-044E-5E10BDFB78DA}"/>
              </a:ext>
            </a:extLst>
          </p:cNvPr>
          <p:cNvSpPr/>
          <p:nvPr/>
        </p:nvSpPr>
        <p:spPr>
          <a:xfrm>
            <a:off x="4915218" y="3113805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아이디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#id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812E2FE-A4D6-783E-F4CC-B97E0245C9FF}"/>
              </a:ext>
            </a:extLst>
          </p:cNvPr>
          <p:cNvSpPr/>
          <p:nvPr/>
        </p:nvSpPr>
        <p:spPr>
          <a:xfrm>
            <a:off x="8028808" y="3113804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클래스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.class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8500DA5-A5AB-A5ED-4251-EBDFD5DF3041}"/>
              </a:ext>
            </a:extLst>
          </p:cNvPr>
          <p:cNvSpPr/>
          <p:nvPr/>
        </p:nvSpPr>
        <p:spPr>
          <a:xfrm>
            <a:off x="1801628" y="3903911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후손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a b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D1BFA4E-DEEF-366E-C1DF-BB35DAD0F31E}"/>
              </a:ext>
            </a:extLst>
          </p:cNvPr>
          <p:cNvSpPr/>
          <p:nvPr/>
        </p:nvSpPr>
        <p:spPr>
          <a:xfrm>
            <a:off x="4915218" y="3903910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자손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a &gt; b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2756CC-2304-2DA5-A37E-49463EFA941B}"/>
              </a:ext>
            </a:extLst>
          </p:cNvPr>
          <p:cNvSpPr/>
          <p:nvPr/>
        </p:nvSpPr>
        <p:spPr>
          <a:xfrm>
            <a:off x="8028808" y="3903909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속성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a[k=v]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259EF15-08AF-9CE8-FEF4-F849AEA15A43}"/>
              </a:ext>
            </a:extLst>
          </p:cNvPr>
          <p:cNvSpPr/>
          <p:nvPr/>
        </p:nvSpPr>
        <p:spPr>
          <a:xfrm>
            <a:off x="1801628" y="4694016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반응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:active :hover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C58F46D-D1EF-058F-54BB-9A1372310CB4}"/>
              </a:ext>
            </a:extLst>
          </p:cNvPr>
          <p:cNvSpPr/>
          <p:nvPr/>
        </p:nvSpPr>
        <p:spPr>
          <a:xfrm>
            <a:off x="4915218" y="4694015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링크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:link :visited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749F2C4-3B4F-5699-BD24-E9A5D2D20199}"/>
              </a:ext>
            </a:extLst>
          </p:cNvPr>
          <p:cNvSpPr/>
          <p:nvPr/>
        </p:nvSpPr>
        <p:spPr>
          <a:xfrm>
            <a:off x="8028808" y="4694014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구조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:nth-child()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E9716A2-BDFB-5EE6-BBD9-49B860FE59F5}"/>
              </a:ext>
            </a:extLst>
          </p:cNvPr>
          <p:cNvSpPr/>
          <p:nvPr/>
        </p:nvSpPr>
        <p:spPr>
          <a:xfrm>
            <a:off x="1801628" y="5484121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선택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:selection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B3AA1DA-DDCD-5B69-477F-97DF587EA829}"/>
              </a:ext>
            </a:extLst>
          </p:cNvPr>
          <p:cNvSpPr/>
          <p:nvPr/>
        </p:nvSpPr>
        <p:spPr>
          <a:xfrm>
            <a:off x="4915218" y="5484120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전체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*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EAC7F3-34F1-1074-85B9-5DBB9669A981}"/>
              </a:ext>
            </a:extLst>
          </p:cNvPr>
          <p:cNvSpPr/>
          <p:nvPr/>
        </p:nvSpPr>
        <p:spPr>
          <a:xfrm>
            <a:off x="8028808" y="5484119"/>
            <a:ext cx="2550453" cy="5555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부정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:not()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51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-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3155866" y="3378301"/>
            <a:ext cx="6069158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</a:rPr>
              <a:t>ul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 &gt; </a:t>
            </a:r>
            <a:r>
              <a:rPr lang="en-US" altLang="ko-KR" sz="2800" dirty="0" err="1">
                <a:solidFill>
                  <a:sysClr val="windowText" lastClr="000000"/>
                </a:solidFill>
              </a:rPr>
              <a:t>li:nth-child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(2n):hover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58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2600571"/>
            <a:ext cx="2069205" cy="828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color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A84342E-E41B-7988-A474-063936A52F8A}"/>
              </a:ext>
            </a:extLst>
          </p:cNvPr>
          <p:cNvSpPr/>
          <p:nvPr/>
        </p:nvSpPr>
        <p:spPr>
          <a:xfrm>
            <a:off x="3028545" y="3963833"/>
            <a:ext cx="6323800" cy="131422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글자의 색 설정</a:t>
            </a:r>
          </a:p>
        </p:txBody>
      </p:sp>
    </p:spTree>
    <p:extLst>
      <p:ext uri="{BB962C8B-B14F-4D97-AF65-F5344CB8AC3E}">
        <p14:creationId xmlns:p14="http://schemas.microsoft.com/office/powerpoint/2010/main" val="99956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2600571"/>
            <a:ext cx="2069205" cy="828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background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A84342E-E41B-7988-A474-063936A52F8A}"/>
              </a:ext>
            </a:extLst>
          </p:cNvPr>
          <p:cNvSpPr/>
          <p:nvPr/>
        </p:nvSpPr>
        <p:spPr>
          <a:xfrm>
            <a:off x="3028545" y="3963833"/>
            <a:ext cx="6323800" cy="131422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배경 색 설정</a:t>
            </a:r>
          </a:p>
        </p:txBody>
      </p:sp>
    </p:spTree>
    <p:extLst>
      <p:ext uri="{BB962C8B-B14F-4D97-AF65-F5344CB8AC3E}">
        <p14:creationId xmlns:p14="http://schemas.microsoft.com/office/powerpoint/2010/main" val="254327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2600571"/>
            <a:ext cx="2069205" cy="828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width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A84342E-E41B-7988-A474-063936A52F8A}"/>
              </a:ext>
            </a:extLst>
          </p:cNvPr>
          <p:cNvSpPr/>
          <p:nvPr/>
        </p:nvSpPr>
        <p:spPr>
          <a:xfrm>
            <a:off x="3028545" y="3963833"/>
            <a:ext cx="6323800" cy="131422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넓이</a:t>
            </a:r>
          </a:p>
        </p:txBody>
      </p:sp>
    </p:spTree>
    <p:extLst>
      <p:ext uri="{BB962C8B-B14F-4D97-AF65-F5344CB8AC3E}">
        <p14:creationId xmlns:p14="http://schemas.microsoft.com/office/powerpoint/2010/main" val="336567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2600571"/>
            <a:ext cx="2069205" cy="828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height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A84342E-E41B-7988-A474-063936A52F8A}"/>
              </a:ext>
            </a:extLst>
          </p:cNvPr>
          <p:cNvSpPr/>
          <p:nvPr/>
        </p:nvSpPr>
        <p:spPr>
          <a:xfrm>
            <a:off x="3028545" y="3963833"/>
            <a:ext cx="6323800" cy="131422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높이</a:t>
            </a:r>
          </a:p>
        </p:txBody>
      </p:sp>
    </p:spTree>
    <p:extLst>
      <p:ext uri="{BB962C8B-B14F-4D97-AF65-F5344CB8AC3E}">
        <p14:creationId xmlns:p14="http://schemas.microsoft.com/office/powerpoint/2010/main" val="383781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2600571"/>
            <a:ext cx="2069205" cy="828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margin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A84342E-E41B-7988-A474-063936A52F8A}"/>
              </a:ext>
            </a:extLst>
          </p:cNvPr>
          <p:cNvSpPr/>
          <p:nvPr/>
        </p:nvSpPr>
        <p:spPr>
          <a:xfrm>
            <a:off x="3028545" y="3963833"/>
            <a:ext cx="6323800" cy="131422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여백</a:t>
            </a:r>
          </a:p>
        </p:txBody>
      </p:sp>
    </p:spTree>
    <p:extLst>
      <p:ext uri="{BB962C8B-B14F-4D97-AF65-F5344CB8AC3E}">
        <p14:creationId xmlns:p14="http://schemas.microsoft.com/office/powerpoint/2010/main" val="393853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2600571"/>
            <a:ext cx="2069205" cy="828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padding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A84342E-E41B-7988-A474-063936A52F8A}"/>
              </a:ext>
            </a:extLst>
          </p:cNvPr>
          <p:cNvSpPr/>
          <p:nvPr/>
        </p:nvSpPr>
        <p:spPr>
          <a:xfrm>
            <a:off x="3028545" y="3963833"/>
            <a:ext cx="6323800" cy="131422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여백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?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75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1026" name="Picture 2" descr="CSS Margin vs. Padding: What's the Difference?">
            <a:extLst>
              <a:ext uri="{FF2B5EF4-FFF2-40B4-BE49-F238E27FC236}">
                <a16:creationId xmlns:a16="http://schemas.microsoft.com/office/drawing/2014/main" id="{14A8E46C-DF08-47E3-4C42-4DDF3D6A2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1927996"/>
            <a:ext cx="6181725" cy="44672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850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D6B3B6-6EDA-7BFC-4085-62A8864B682E}"/>
              </a:ext>
            </a:extLst>
          </p:cNvPr>
          <p:cNvSpPr/>
          <p:nvPr/>
        </p:nvSpPr>
        <p:spPr>
          <a:xfrm>
            <a:off x="1324533" y="2301395"/>
            <a:ext cx="2069205" cy="6997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C735097-4F6D-7450-4AF7-57618B72F3F1}"/>
              </a:ext>
            </a:extLst>
          </p:cNvPr>
          <p:cNvSpPr/>
          <p:nvPr/>
        </p:nvSpPr>
        <p:spPr>
          <a:xfrm>
            <a:off x="3967844" y="2473111"/>
            <a:ext cx="613893" cy="36919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AA6841-15DA-7111-0C8E-7653BA1DB2FE}"/>
              </a:ext>
            </a:extLst>
          </p:cNvPr>
          <p:cNvSpPr/>
          <p:nvPr/>
        </p:nvSpPr>
        <p:spPr>
          <a:xfrm>
            <a:off x="5155843" y="2301395"/>
            <a:ext cx="2069205" cy="699751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처리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4AFCB0-4D20-A723-3170-FBFD57556D12}"/>
              </a:ext>
            </a:extLst>
          </p:cNvPr>
          <p:cNvSpPr/>
          <p:nvPr/>
        </p:nvSpPr>
        <p:spPr>
          <a:xfrm>
            <a:off x="8987153" y="2301395"/>
            <a:ext cx="2069205" cy="6997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출력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84B3F19-160D-49A0-AA8E-79E26B8B1263}"/>
              </a:ext>
            </a:extLst>
          </p:cNvPr>
          <p:cNvSpPr/>
          <p:nvPr/>
        </p:nvSpPr>
        <p:spPr>
          <a:xfrm>
            <a:off x="7799154" y="2473111"/>
            <a:ext cx="613893" cy="36919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1324533" y="3670848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요청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3670848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불러오기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B3878F5-C642-C526-852A-A6AB2EDE6A1E}"/>
              </a:ext>
            </a:extLst>
          </p:cNvPr>
          <p:cNvSpPr/>
          <p:nvPr/>
        </p:nvSpPr>
        <p:spPr>
          <a:xfrm>
            <a:off x="8987154" y="3670848"/>
            <a:ext cx="1109884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응답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8403E34-6C43-0854-CB9B-A0E0D74177FB}"/>
              </a:ext>
            </a:extLst>
          </p:cNvPr>
          <p:cNvSpPr/>
          <p:nvPr/>
        </p:nvSpPr>
        <p:spPr>
          <a:xfrm>
            <a:off x="10279334" y="3670848"/>
            <a:ext cx="1109884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244976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2600571"/>
            <a:ext cx="2069205" cy="8284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border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A84342E-E41B-7988-A474-063936A52F8A}"/>
              </a:ext>
            </a:extLst>
          </p:cNvPr>
          <p:cNvSpPr/>
          <p:nvPr/>
        </p:nvSpPr>
        <p:spPr>
          <a:xfrm>
            <a:off x="3028545" y="3963833"/>
            <a:ext cx="6323800" cy="131422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외곽선</a:t>
            </a:r>
          </a:p>
        </p:txBody>
      </p:sp>
    </p:spTree>
    <p:extLst>
      <p:ext uri="{BB962C8B-B14F-4D97-AF65-F5344CB8AC3E}">
        <p14:creationId xmlns:p14="http://schemas.microsoft.com/office/powerpoint/2010/main" val="282261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B159FC-2AFE-3BFE-15B9-113CB7505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19" y="1204721"/>
            <a:ext cx="7577562" cy="49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9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3E0D4C-DC9E-4C2D-61F6-72C5DE116A10}"/>
              </a:ext>
            </a:extLst>
          </p:cNvPr>
          <p:cNvSpPr/>
          <p:nvPr/>
        </p:nvSpPr>
        <p:spPr>
          <a:xfrm>
            <a:off x="1615356" y="2801073"/>
            <a:ext cx="9150180" cy="3074670"/>
          </a:xfrm>
          <a:prstGeom prst="roundRect">
            <a:avLst>
              <a:gd name="adj" fmla="val 7786"/>
            </a:avLst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0" i="0" dirty="0">
                <a:solidFill>
                  <a:srgbClr val="3182BD"/>
                </a:solidFill>
                <a:effectLst/>
                <a:latin typeface="+mj-lt"/>
              </a:rPr>
              <a:t>&lt;style&gt;</a:t>
            </a:r>
          </a:p>
          <a:p>
            <a:pPr lvl="1"/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j-lt"/>
              </a:rPr>
              <a:t>ul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 &gt; 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j-lt"/>
              </a:rPr>
              <a:t>li</a:t>
            </a: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+mj-lt"/>
              </a:rPr>
              <a:t>:nth-child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en-US" altLang="ko-KR" sz="2400" b="0" i="0" dirty="0">
                <a:solidFill>
                  <a:srgbClr val="31A354"/>
                </a:solidFill>
                <a:effectLst/>
                <a:latin typeface="+mj-lt"/>
              </a:rPr>
              <a:t>2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n) { </a:t>
            </a:r>
            <a:r>
              <a:rPr lang="en-US" altLang="ko-KR" sz="2400" b="0" i="0" dirty="0">
                <a:solidFill>
                  <a:srgbClr val="E6550D"/>
                </a:solidFill>
                <a:effectLst/>
                <a:latin typeface="+mj-lt"/>
              </a:rPr>
              <a:t>color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: white; </a:t>
            </a:r>
            <a:r>
              <a:rPr lang="en-US" altLang="ko-KR" sz="2400" b="0" i="0" dirty="0">
                <a:solidFill>
                  <a:srgbClr val="E6550D"/>
                </a:solidFill>
                <a:effectLst/>
                <a:latin typeface="+mj-lt"/>
              </a:rPr>
              <a:t>background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: black; } </a:t>
            </a:r>
          </a:p>
          <a:p>
            <a:pPr lvl="1"/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j-lt"/>
              </a:rPr>
              <a:t>ol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 { </a:t>
            </a:r>
            <a:r>
              <a:rPr lang="en-US" altLang="ko-KR" sz="2400" b="0" i="0" dirty="0">
                <a:solidFill>
                  <a:srgbClr val="E6550D"/>
                </a:solidFill>
                <a:effectLst/>
                <a:latin typeface="+mj-lt"/>
              </a:rPr>
              <a:t>border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en-US" altLang="ko-KR" sz="2400" b="0" i="0" dirty="0">
                <a:solidFill>
                  <a:srgbClr val="31A354"/>
                </a:solidFill>
                <a:effectLst/>
                <a:latin typeface="+mj-lt"/>
              </a:rPr>
              <a:t>1px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 solid; } </a:t>
            </a:r>
          </a:p>
          <a:p>
            <a:pPr lvl="1"/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j-lt"/>
              </a:rPr>
              <a:t>ol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 &gt; 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j-lt"/>
              </a:rPr>
              <a:t>li</a:t>
            </a: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+mj-lt"/>
              </a:rPr>
              <a:t>:first-child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j-lt"/>
              </a:rPr>
              <a:t>ol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 &gt; 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j-lt"/>
              </a:rPr>
              <a:t>li</a:t>
            </a: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+mj-lt"/>
              </a:rPr>
              <a:t>:last-child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 { </a:t>
            </a:r>
            <a:r>
              <a:rPr lang="en-US" altLang="ko-KR" sz="2400" b="0" i="0" dirty="0">
                <a:solidFill>
                  <a:srgbClr val="E6550D"/>
                </a:solidFill>
                <a:effectLst/>
                <a:latin typeface="+mj-lt"/>
              </a:rPr>
              <a:t>background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: yellow; } </a:t>
            </a:r>
          </a:p>
          <a:p>
            <a:pPr lvl="1"/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j-lt"/>
              </a:rPr>
              <a:t>ol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 &gt; </a:t>
            </a:r>
            <a:r>
              <a:rPr lang="en-US" altLang="ko-KR" sz="2400" b="0" i="0" dirty="0" err="1">
                <a:solidFill>
                  <a:srgbClr val="3182BD"/>
                </a:solidFill>
                <a:effectLst/>
                <a:latin typeface="+mj-lt"/>
              </a:rPr>
              <a:t>li</a:t>
            </a: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+mj-lt"/>
              </a:rPr>
              <a:t>:nth-child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en-US" altLang="ko-KR" sz="2400" b="0" i="0" dirty="0">
                <a:solidFill>
                  <a:srgbClr val="31A354"/>
                </a:solidFill>
                <a:effectLst/>
                <a:latin typeface="+mj-lt"/>
              </a:rPr>
              <a:t>2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n) { </a:t>
            </a:r>
            <a:r>
              <a:rPr lang="en-US" altLang="ko-KR" sz="2400" b="0" i="0" dirty="0">
                <a:solidFill>
                  <a:srgbClr val="E6550D"/>
                </a:solidFill>
                <a:effectLst/>
                <a:latin typeface="+mj-lt"/>
              </a:rPr>
              <a:t>color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j-lt"/>
              </a:rPr>
              <a:t>: red; } </a:t>
            </a:r>
          </a:p>
          <a:p>
            <a:r>
              <a:rPr lang="en-US" altLang="ko-KR" sz="2400" b="0" i="0" dirty="0">
                <a:solidFill>
                  <a:srgbClr val="3182BD"/>
                </a:solidFill>
                <a:effectLst/>
                <a:latin typeface="+mj-lt"/>
              </a:rPr>
              <a:t>&lt;/style&gt;</a:t>
            </a:r>
            <a:endParaRPr lang="ko-KR" altLang="en-US" sz="24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9912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D6B3B6-6EDA-7BFC-4085-62A8864B682E}"/>
              </a:ext>
            </a:extLst>
          </p:cNvPr>
          <p:cNvSpPr/>
          <p:nvPr/>
        </p:nvSpPr>
        <p:spPr>
          <a:xfrm>
            <a:off x="1324533" y="2301395"/>
            <a:ext cx="2069205" cy="6997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C735097-4F6D-7450-4AF7-57618B72F3F1}"/>
              </a:ext>
            </a:extLst>
          </p:cNvPr>
          <p:cNvSpPr/>
          <p:nvPr/>
        </p:nvSpPr>
        <p:spPr>
          <a:xfrm>
            <a:off x="3967844" y="2473111"/>
            <a:ext cx="613893" cy="36919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AA6841-15DA-7111-0C8E-7653BA1DB2FE}"/>
              </a:ext>
            </a:extLst>
          </p:cNvPr>
          <p:cNvSpPr/>
          <p:nvPr/>
        </p:nvSpPr>
        <p:spPr>
          <a:xfrm>
            <a:off x="5155843" y="2301395"/>
            <a:ext cx="2069205" cy="699751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처리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4AFCB0-4D20-A723-3170-FBFD57556D12}"/>
              </a:ext>
            </a:extLst>
          </p:cNvPr>
          <p:cNvSpPr/>
          <p:nvPr/>
        </p:nvSpPr>
        <p:spPr>
          <a:xfrm>
            <a:off x="8987153" y="2301395"/>
            <a:ext cx="2069205" cy="6997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출력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84B3F19-160D-49A0-AA8E-79E26B8B1263}"/>
              </a:ext>
            </a:extLst>
          </p:cNvPr>
          <p:cNvSpPr/>
          <p:nvPr/>
        </p:nvSpPr>
        <p:spPr>
          <a:xfrm>
            <a:off x="7799154" y="2473111"/>
            <a:ext cx="613893" cy="36919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1324533" y="3670848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요청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3670848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불러오기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B3878F5-C642-C526-852A-A6AB2EDE6A1E}"/>
              </a:ext>
            </a:extLst>
          </p:cNvPr>
          <p:cNvSpPr/>
          <p:nvPr/>
        </p:nvSpPr>
        <p:spPr>
          <a:xfrm>
            <a:off x="8987154" y="3670848"/>
            <a:ext cx="1109884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응답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8403E34-6C43-0854-CB9B-A0E0D74177FB}"/>
              </a:ext>
            </a:extLst>
          </p:cNvPr>
          <p:cNvSpPr/>
          <p:nvPr/>
        </p:nvSpPr>
        <p:spPr>
          <a:xfrm>
            <a:off x="10279334" y="3670848"/>
            <a:ext cx="1109884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341492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337830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1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6200000">
            <a:off x="5355687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81AF3-13A2-39D2-DB3D-8248DAA2B44C}"/>
              </a:ext>
            </a:extLst>
          </p:cNvPr>
          <p:cNvSpPr txBox="1"/>
          <p:nvPr/>
        </p:nvSpPr>
        <p:spPr>
          <a:xfrm>
            <a:off x="4212926" y="3922869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78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6200000">
            <a:off x="5355687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rot="5400000" flipV="1">
            <a:off x="5995768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81AF3-13A2-39D2-DB3D-8248DAA2B44C}"/>
              </a:ext>
            </a:extLst>
          </p:cNvPr>
          <p:cNvSpPr txBox="1"/>
          <p:nvPr/>
        </p:nvSpPr>
        <p:spPr>
          <a:xfrm>
            <a:off x="4212926" y="3922869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DD1F4-FCBC-509E-AD2D-0A3C722F30F8}"/>
              </a:ext>
            </a:extLst>
          </p:cNvPr>
          <p:cNvSpPr txBox="1"/>
          <p:nvPr/>
        </p:nvSpPr>
        <p:spPr>
          <a:xfrm>
            <a:off x="7150867" y="392286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9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777351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4833063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6200000">
            <a:off x="5355687" y="6550314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rot="5400000" flipV="1">
            <a:off x="5995768" y="6550314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81AF3-13A2-39D2-DB3D-8248DAA2B44C}"/>
              </a:ext>
            </a:extLst>
          </p:cNvPr>
          <p:cNvSpPr txBox="1"/>
          <p:nvPr/>
        </p:nvSpPr>
        <p:spPr>
          <a:xfrm>
            <a:off x="4212926" y="65502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DD1F4-FCBC-509E-AD2D-0A3C722F30F8}"/>
              </a:ext>
            </a:extLst>
          </p:cNvPr>
          <p:cNvSpPr txBox="1"/>
          <p:nvPr/>
        </p:nvSpPr>
        <p:spPr>
          <a:xfrm>
            <a:off x="7150867" y="655024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E73A434-BB93-F0DC-16F1-5008EF6EE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4" t="8426" b="74262"/>
          <a:stretch/>
        </p:blipFill>
        <p:spPr bwMode="auto">
          <a:xfrm>
            <a:off x="4031301" y="2487624"/>
            <a:ext cx="4318286" cy="1493905"/>
          </a:xfrm>
          <a:prstGeom prst="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02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777351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4833063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6200000">
            <a:off x="5355687" y="6550314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rot="5400000" flipV="1">
            <a:off x="5995768" y="6550314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81AF3-13A2-39D2-DB3D-8248DAA2B44C}"/>
              </a:ext>
            </a:extLst>
          </p:cNvPr>
          <p:cNvSpPr txBox="1"/>
          <p:nvPr/>
        </p:nvSpPr>
        <p:spPr>
          <a:xfrm>
            <a:off x="4212926" y="65502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DD1F4-FCBC-509E-AD2D-0A3C722F30F8}"/>
              </a:ext>
            </a:extLst>
          </p:cNvPr>
          <p:cNvSpPr txBox="1"/>
          <p:nvPr/>
        </p:nvSpPr>
        <p:spPr>
          <a:xfrm>
            <a:off x="7150867" y="655024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  <p:sp>
        <p:nvSpPr>
          <p:cNvPr id="3" name="사각형: 모서리가 접힌 도형 2">
            <a:extLst>
              <a:ext uri="{FF2B5EF4-FFF2-40B4-BE49-F238E27FC236}">
                <a16:creationId xmlns:a16="http://schemas.microsoft.com/office/drawing/2014/main" id="{DE8739BA-3874-FCE7-D17E-912E0A83F556}"/>
              </a:ext>
            </a:extLst>
          </p:cNvPr>
          <p:cNvSpPr/>
          <p:nvPr/>
        </p:nvSpPr>
        <p:spPr>
          <a:xfrm>
            <a:off x="5419300" y="2384888"/>
            <a:ext cx="1542288" cy="1542288"/>
          </a:xfrm>
          <a:prstGeom prst="foldedCorner">
            <a:avLst>
              <a:gd name="adj" fmla="val 1627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sz="2400" dirty="0">
                <a:latin typeface="+mj-ea"/>
                <a:ea typeface="+mj-ea"/>
              </a:rPr>
              <a:t>HTML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826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777351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4833063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6200000">
            <a:off x="5355687" y="6550314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rot="5400000" flipV="1">
            <a:off x="5995768" y="6550314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81AF3-13A2-39D2-DB3D-8248DAA2B44C}"/>
              </a:ext>
            </a:extLst>
          </p:cNvPr>
          <p:cNvSpPr txBox="1"/>
          <p:nvPr/>
        </p:nvSpPr>
        <p:spPr>
          <a:xfrm>
            <a:off x="4212926" y="65502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DD1F4-FCBC-509E-AD2D-0A3C722F30F8}"/>
              </a:ext>
            </a:extLst>
          </p:cNvPr>
          <p:cNvSpPr txBox="1"/>
          <p:nvPr/>
        </p:nvSpPr>
        <p:spPr>
          <a:xfrm>
            <a:off x="7150867" y="655024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  <p:pic>
        <p:nvPicPr>
          <p:cNvPr id="13314" name="Picture 2" descr="php.net · GitHub">
            <a:extLst>
              <a:ext uri="{FF2B5EF4-FFF2-40B4-BE49-F238E27FC236}">
                <a16:creationId xmlns:a16="http://schemas.microsoft.com/office/drawing/2014/main" id="{12ADB253-B215-C8D0-DFB3-5EEEBFB9A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0" y="2798447"/>
            <a:ext cx="1453896" cy="14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ython&amp;Django Query Debugger 와 Logging">
            <a:extLst>
              <a:ext uri="{FF2B5EF4-FFF2-40B4-BE49-F238E27FC236}">
                <a16:creationId xmlns:a16="http://schemas.microsoft.com/office/drawing/2014/main" id="{D0A2EA4F-F89D-5D09-7403-845943CE0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26" y="3117996"/>
            <a:ext cx="1453896" cy="66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Express - Node.js web application framework">
            <a:extLst>
              <a:ext uri="{FF2B5EF4-FFF2-40B4-BE49-F238E27FC236}">
                <a16:creationId xmlns:a16="http://schemas.microsoft.com/office/drawing/2014/main" id="{C2EF3843-ED3C-D395-6D83-49500D03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00" y="3068178"/>
            <a:ext cx="2108698" cy="7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C9DB1813-1A79-78CF-3BA1-22961EDE7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155" y="2984134"/>
            <a:ext cx="2356903" cy="88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14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B8D0750-AAED-2F1E-0995-098B7A80FF0B}"/>
              </a:ext>
            </a:extLst>
          </p:cNvPr>
          <p:cNvSpPr/>
          <p:nvPr/>
        </p:nvSpPr>
        <p:spPr>
          <a:xfrm>
            <a:off x="4675031" y="2083864"/>
            <a:ext cx="5563672" cy="386366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D6B3B6-6EDA-7BFC-4085-62A8864B682E}"/>
              </a:ext>
            </a:extLst>
          </p:cNvPr>
          <p:cNvSpPr/>
          <p:nvPr/>
        </p:nvSpPr>
        <p:spPr>
          <a:xfrm>
            <a:off x="1324533" y="2301395"/>
            <a:ext cx="2069205" cy="6997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입력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C735097-4F6D-7450-4AF7-57618B72F3F1}"/>
              </a:ext>
            </a:extLst>
          </p:cNvPr>
          <p:cNvSpPr/>
          <p:nvPr/>
        </p:nvSpPr>
        <p:spPr>
          <a:xfrm>
            <a:off x="3967844" y="2473111"/>
            <a:ext cx="613893" cy="36919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AA6841-15DA-7111-0C8E-7653BA1DB2FE}"/>
              </a:ext>
            </a:extLst>
          </p:cNvPr>
          <p:cNvSpPr/>
          <p:nvPr/>
        </p:nvSpPr>
        <p:spPr>
          <a:xfrm>
            <a:off x="5155843" y="2301395"/>
            <a:ext cx="2069205" cy="699751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처리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4AFCB0-4D20-A723-3170-FBFD57556D12}"/>
              </a:ext>
            </a:extLst>
          </p:cNvPr>
          <p:cNvSpPr/>
          <p:nvPr/>
        </p:nvSpPr>
        <p:spPr>
          <a:xfrm>
            <a:off x="8987153" y="2301395"/>
            <a:ext cx="2069205" cy="6997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출력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84B3F19-160D-49A0-AA8E-79E26B8B1263}"/>
              </a:ext>
            </a:extLst>
          </p:cNvPr>
          <p:cNvSpPr/>
          <p:nvPr/>
        </p:nvSpPr>
        <p:spPr>
          <a:xfrm>
            <a:off x="7799154" y="2473111"/>
            <a:ext cx="613893" cy="36919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1324533" y="3670848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요청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3670848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불러오기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69C892C-0F1C-E21A-97BD-C11C7017869D}"/>
              </a:ext>
            </a:extLst>
          </p:cNvPr>
          <p:cNvSpPr/>
          <p:nvPr/>
        </p:nvSpPr>
        <p:spPr>
          <a:xfrm>
            <a:off x="8987154" y="3670848"/>
            <a:ext cx="1109884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응답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25F2045-3A19-2311-42FC-2A6C25F71EBD}"/>
              </a:ext>
            </a:extLst>
          </p:cNvPr>
          <p:cNvSpPr/>
          <p:nvPr/>
        </p:nvSpPr>
        <p:spPr>
          <a:xfrm>
            <a:off x="10279334" y="3670848"/>
            <a:ext cx="1109884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표시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B9A53-68EE-CCF0-60DE-084EF8EDAB11}"/>
              </a:ext>
            </a:extLst>
          </p:cNvPr>
          <p:cNvSpPr txBox="1"/>
          <p:nvPr/>
        </p:nvSpPr>
        <p:spPr>
          <a:xfrm>
            <a:off x="7010270" y="5362751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182219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777351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4833063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6200000">
            <a:off x="5355687" y="6550314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rot="5400000" flipV="1">
            <a:off x="5995768" y="6550314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81AF3-13A2-39D2-DB3D-8248DAA2B44C}"/>
              </a:ext>
            </a:extLst>
          </p:cNvPr>
          <p:cNvSpPr txBox="1"/>
          <p:nvPr/>
        </p:nvSpPr>
        <p:spPr>
          <a:xfrm>
            <a:off x="4212926" y="65502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DD1F4-FCBC-509E-AD2D-0A3C722F30F8}"/>
              </a:ext>
            </a:extLst>
          </p:cNvPr>
          <p:cNvSpPr txBox="1"/>
          <p:nvPr/>
        </p:nvSpPr>
        <p:spPr>
          <a:xfrm>
            <a:off x="7150867" y="655024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  <p:pic>
        <p:nvPicPr>
          <p:cNvPr id="13316" name="Picture 4" descr="Python&amp;Django Query Debugger 와 Logging">
            <a:extLst>
              <a:ext uri="{FF2B5EF4-FFF2-40B4-BE49-F238E27FC236}">
                <a16:creationId xmlns:a16="http://schemas.microsoft.com/office/drawing/2014/main" id="{D0A2EA4F-F89D-5D09-7403-845943CE0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943" y="2299980"/>
            <a:ext cx="4108114" cy="186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07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1CB8C8-C5AE-AC95-BC9F-19B723727F21}"/>
              </a:ext>
            </a:extLst>
          </p:cNvPr>
          <p:cNvSpPr/>
          <p:nvPr/>
        </p:nvSpPr>
        <p:spPr>
          <a:xfrm>
            <a:off x="2967338" y="2401825"/>
            <a:ext cx="6446214" cy="35161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9DEF2A1-B73F-C957-E56A-4C6350E082C4}"/>
              </a:ext>
            </a:extLst>
          </p:cNvPr>
          <p:cNvSpPr/>
          <p:nvPr/>
        </p:nvSpPr>
        <p:spPr>
          <a:xfrm>
            <a:off x="3351386" y="3547871"/>
            <a:ext cx="2055766" cy="121798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앱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B04722-DB8C-2063-17DF-91857BE267B7}"/>
              </a:ext>
            </a:extLst>
          </p:cNvPr>
          <p:cNvSpPr/>
          <p:nvPr/>
        </p:nvSpPr>
        <p:spPr>
          <a:xfrm>
            <a:off x="5791200" y="3547871"/>
            <a:ext cx="2055766" cy="121798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  <a:latin typeface="+mj-ea"/>
                <a:ea typeface="+mj-ea"/>
              </a:rPr>
              <a:t>앱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7C59F7-9393-C688-974E-395D1D894157}"/>
              </a:ext>
            </a:extLst>
          </p:cNvPr>
          <p:cNvSpPr txBox="1"/>
          <p:nvPr/>
        </p:nvSpPr>
        <p:spPr>
          <a:xfrm>
            <a:off x="8577072" y="397219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…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43B541-0E10-C374-CD7E-29582A515E13}"/>
              </a:ext>
            </a:extLst>
          </p:cNvPr>
          <p:cNvSpPr txBox="1"/>
          <p:nvPr/>
        </p:nvSpPr>
        <p:spPr>
          <a:xfrm>
            <a:off x="5602916" y="541934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181563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pic>
        <p:nvPicPr>
          <p:cNvPr id="4" name="그래픽 3" descr="고전압 단색으로 채워진">
            <a:extLst>
              <a:ext uri="{FF2B5EF4-FFF2-40B4-BE49-F238E27FC236}">
                <a16:creationId xmlns:a16="http://schemas.microsoft.com/office/drawing/2014/main" id="{497238FB-AD18-6F1B-B521-EB3C4F66C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149" y="2803671"/>
            <a:ext cx="2206752" cy="2206752"/>
          </a:xfrm>
          <a:prstGeom prst="rect">
            <a:avLst/>
          </a:prstGeom>
        </p:spPr>
      </p:pic>
      <p:pic>
        <p:nvPicPr>
          <p:cNvPr id="9" name="그래픽 8" descr="채굴 도구 단색으로 채워진">
            <a:extLst>
              <a:ext uri="{FF2B5EF4-FFF2-40B4-BE49-F238E27FC236}">
                <a16:creationId xmlns:a16="http://schemas.microsoft.com/office/drawing/2014/main" id="{548A1A59-D147-66E5-809C-1FC08D4C5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28416" y="2803671"/>
            <a:ext cx="2206752" cy="2206752"/>
          </a:xfrm>
          <a:prstGeom prst="rect">
            <a:avLst/>
          </a:prstGeom>
        </p:spPr>
      </p:pic>
      <p:pic>
        <p:nvPicPr>
          <p:cNvPr id="11" name="그래픽 10" descr="달팽이 단색으로 채워진">
            <a:extLst>
              <a:ext uri="{FF2B5EF4-FFF2-40B4-BE49-F238E27FC236}">
                <a16:creationId xmlns:a16="http://schemas.microsoft.com/office/drawing/2014/main" id="{207C92EC-8F7E-F860-39FE-036CB8217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6833" y="2803670"/>
            <a:ext cx="2206751" cy="2206751"/>
          </a:xfrm>
          <a:prstGeom prst="rect">
            <a:avLst/>
          </a:prstGeom>
        </p:spPr>
      </p:pic>
      <p:pic>
        <p:nvPicPr>
          <p:cNvPr id="13" name="그래픽 12" descr="인과 관계 단색으로 채워진">
            <a:extLst>
              <a:ext uri="{FF2B5EF4-FFF2-40B4-BE49-F238E27FC236}">
                <a16:creationId xmlns:a16="http://schemas.microsoft.com/office/drawing/2014/main" id="{E111856E-BA21-9AFB-AFCB-C9CEDC3F07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0100" y="2803669"/>
            <a:ext cx="2206751" cy="220675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7DFEAF-E620-8A1F-5529-CFAC6E4AA0C9}"/>
              </a:ext>
            </a:extLst>
          </p:cNvPr>
          <p:cNvCxnSpPr>
            <a:cxnSpLocks/>
          </p:cNvCxnSpPr>
          <p:nvPr/>
        </p:nvCxnSpPr>
        <p:spPr>
          <a:xfrm flipH="1">
            <a:off x="9813291" y="3249168"/>
            <a:ext cx="1267968" cy="126796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45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550160" y="3429000"/>
            <a:ext cx="709168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django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-admin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startproject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100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875280" y="2898463"/>
            <a:ext cx="644144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makemigrations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50B310-3B72-3641-F8C3-B49FADAEF042}"/>
              </a:ext>
            </a:extLst>
          </p:cNvPr>
          <p:cNvSpPr/>
          <p:nvPr/>
        </p:nvSpPr>
        <p:spPr>
          <a:xfrm>
            <a:off x="3601475" y="4422463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migrate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751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936240" y="2077074"/>
            <a:ext cx="6319520" cy="44761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INSTALLED_APPS = [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django.contrib.admin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django.contrib.auth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django.contrib.contenttypes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django.contrib.sessions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django.contrib.messages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django.contrib.staticfiles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'main’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]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4043680" y="1204721"/>
            <a:ext cx="410464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helloworld/settings.py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64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3484880" y="3641714"/>
            <a:ext cx="5222240" cy="13468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LANGUAGE_CODE =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'ko-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kr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TIME_ZONE =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'Asia/Seoul'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4043680" y="1204721"/>
            <a:ext cx="410464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helloworld/settings.py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927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113280" y="2077074"/>
            <a:ext cx="7965440" cy="44761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&lt;!DOCTYPE html&gt;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&lt;html lang=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“ko"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&lt;head&gt;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	&lt;meta charset=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"UTF-8"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	&lt;title&gt;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Title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&lt;/title&gt;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&lt;/head&gt;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&lt;body&gt;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장고 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첫페이지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!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&lt;/body&gt;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&lt;/html&gt;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3119120" y="1204721"/>
            <a:ext cx="59537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main/templates/main/index.html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7199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062480" y="2976995"/>
            <a:ext cx="8067040" cy="26762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from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django.shortcuts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import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render </a:t>
            </a:r>
          </a:p>
          <a:p>
            <a:r>
              <a:rPr lang="en-US" altLang="ko-KR" sz="2800" b="0" i="0" dirty="0">
                <a:solidFill>
                  <a:srgbClr val="636363"/>
                </a:solidFill>
                <a:effectLst/>
                <a:latin typeface="+mj-ea"/>
                <a:ea typeface="+mj-ea"/>
              </a:rPr>
              <a:t># Create your views here.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def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index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(request): 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return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render(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request,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'main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/index.html'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4043680" y="1204721"/>
            <a:ext cx="410464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2713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1249680" y="3194674"/>
            <a:ext cx="9692640" cy="18548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from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django.urls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import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path 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from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.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import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views </a:t>
            </a:r>
          </a:p>
          <a:p>
            <a:pPr lvl="1"/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urlpatterns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= [ path(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views.index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name=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'index'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), ]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4043680" y="1204721"/>
            <a:ext cx="410464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4579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사용자 지정 1">
      <a:majorFont>
        <a:latin typeface="AppleSDGothicNeoH00"/>
        <a:ea typeface="AppleSDGothicNeoH00"/>
        <a:cs typeface=""/>
      </a:majorFont>
      <a:minorFont>
        <a:latin typeface="AppleSDGothicNeoR00"/>
        <a:ea typeface="AppleSDGothicNeoR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2923</Words>
  <Application>Microsoft Office PowerPoint</Application>
  <PresentationFormat>와이드스크린</PresentationFormat>
  <Paragraphs>664</Paragraphs>
  <Slides>109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6" baseType="lpstr">
      <vt:lpstr>AppleSDGothicNeoH00</vt:lpstr>
      <vt:lpstr>AppleSDGothicNeoM00</vt:lpstr>
      <vt:lpstr>AppleSDGothicNeoR00</vt:lpstr>
      <vt:lpstr>Inter</vt:lpstr>
      <vt:lpstr>System Font Regular</vt:lpstr>
      <vt:lpstr>Arial</vt:lpstr>
      <vt:lpstr>MadridVTI</vt:lpstr>
      <vt:lpstr>웹 프로그래밍</vt:lpstr>
      <vt:lpstr>웹 프로그래밍?</vt:lpstr>
      <vt:lpstr>웹 프로그래밍?</vt:lpstr>
      <vt:lpstr>웹 프로그래밍?</vt:lpstr>
      <vt:lpstr>웹 프로그래밍?</vt:lpstr>
      <vt:lpstr>웹 프로그래밍?</vt:lpstr>
      <vt:lpstr>웹 프로그래밍?</vt:lpstr>
      <vt:lpstr>웹 프로그래밍?</vt:lpstr>
      <vt:lpstr>웹 프로그래밍?</vt:lpstr>
      <vt:lpstr>웹 프로그래밍?</vt:lpstr>
      <vt:lpstr>웹 프로그래밍?</vt:lpstr>
      <vt:lpstr>웹 프로그래밍?</vt:lpstr>
      <vt:lpstr>웹 프로그래밍?</vt:lpstr>
      <vt:lpstr>HTML</vt:lpstr>
      <vt:lpstr>HTML</vt:lpstr>
      <vt:lpstr>HTML</vt:lpstr>
      <vt:lpstr>HTML</vt:lpstr>
      <vt:lpstr>HTML</vt:lpstr>
      <vt:lpstr>HTML</vt:lpstr>
      <vt:lpstr>HTML</vt:lpstr>
      <vt:lpstr>HTML - 태그</vt:lpstr>
      <vt:lpstr>HTML - 태그</vt:lpstr>
      <vt:lpstr>HTML - 태그</vt:lpstr>
      <vt:lpstr>HTML - 태그</vt:lpstr>
      <vt:lpstr>HTML - 태그</vt:lpstr>
      <vt:lpstr>HTML - 속성</vt:lpstr>
      <vt:lpstr>HTML - 중첩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 – &lt;head&gt;</vt:lpstr>
      <vt:lpstr>HTML – &lt;head&gt;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HTML – &lt;body&gt;</vt:lpstr>
      <vt:lpstr>PowerPoint 프레젠테이션</vt:lpstr>
      <vt:lpstr>HTML – &lt;body&gt;</vt:lpstr>
      <vt:lpstr>HTML – &lt;body&gt;</vt:lpstr>
      <vt:lpstr>HTML – &lt;body&gt;</vt:lpstr>
      <vt:lpstr>HTML</vt:lpstr>
      <vt:lpstr>HTML</vt:lpstr>
      <vt:lpstr>HTML</vt:lpstr>
      <vt:lpstr>웹 프로그래밍?</vt:lpstr>
      <vt:lpstr>실습</vt:lpstr>
      <vt:lpstr>CSS</vt:lpstr>
      <vt:lpstr>CSS</vt:lpstr>
      <vt:lpstr>CSS</vt:lpstr>
      <vt:lpstr>CSS</vt:lpstr>
      <vt:lpstr>CSS - 선택자</vt:lpstr>
      <vt:lpstr>CSS - 선택자</vt:lpstr>
      <vt:lpstr>CSS - 선택자</vt:lpstr>
      <vt:lpstr>CSS</vt:lpstr>
      <vt:lpstr>CSS</vt:lpstr>
      <vt:lpstr>CSS</vt:lpstr>
      <vt:lpstr>CSS</vt:lpstr>
      <vt:lpstr>CSS</vt:lpstr>
      <vt:lpstr>CSS</vt:lpstr>
      <vt:lpstr>CSS</vt:lpstr>
      <vt:lpstr>CSS</vt:lpstr>
      <vt:lpstr>실습</vt:lpstr>
      <vt:lpstr>실습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실습</vt:lpstr>
      <vt:lpstr>MVC 패턴</vt:lpstr>
      <vt:lpstr>MVC 패턴</vt:lpstr>
      <vt:lpstr>MVC 패턴</vt:lpstr>
      <vt:lpstr>MVC 패턴</vt:lpstr>
      <vt:lpstr>MVC 패턴</vt:lpstr>
      <vt:lpstr>다음 시간에는…</vt:lpstr>
      <vt:lpstr>웹 프로그래밍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프로그래밍</dc:title>
  <dc:creator>이서현</dc:creator>
  <cp:lastModifiedBy>이서현</cp:lastModifiedBy>
  <cp:revision>1</cp:revision>
  <dcterms:created xsi:type="dcterms:W3CDTF">2022-07-11T08:11:42Z</dcterms:created>
  <dcterms:modified xsi:type="dcterms:W3CDTF">2022-07-12T02:50:07Z</dcterms:modified>
</cp:coreProperties>
</file>